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7" r:id="rId2"/>
    <p:sldId id="258" r:id="rId3"/>
    <p:sldId id="256" r:id="rId4"/>
    <p:sldId id="261" r:id="rId5"/>
    <p:sldId id="259" r:id="rId6"/>
    <p:sldId id="268" r:id="rId7"/>
    <p:sldId id="260" r:id="rId8"/>
    <p:sldId id="262" r:id="rId9"/>
    <p:sldId id="269" r:id="rId10"/>
    <p:sldId id="263" r:id="rId11"/>
    <p:sldId id="265" r:id="rId12"/>
    <p:sldId id="266" r:id="rId13"/>
    <p:sldId id="264" r:id="rId14"/>
    <p:sldId id="267"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47C1D-315B-4E45-8BAE-BE3AB04A8DCF}" v="3" dt="2023-03-18T22:45:13.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3/18/2023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0655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3/18/2023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6477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3/18/2023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1198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3/18/2023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577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3/18/2023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833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3/18/2023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6723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3/18/2023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6848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3/18/2023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319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3/18/2023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7890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3/18/2023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36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3/18/2023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78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3/18/2023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91192894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1" r:id="rId6"/>
    <p:sldLayoutId id="2147483777" r:id="rId7"/>
    <p:sldLayoutId id="2147483778" r:id="rId8"/>
    <p:sldLayoutId id="2147483779" r:id="rId9"/>
    <p:sldLayoutId id="2147483780" r:id="rId10"/>
    <p:sldLayoutId id="214748378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027EB3A-DF05-4A1A-99F5-BE83E7654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o photo description available.">
            <a:extLst>
              <a:ext uri="{FF2B5EF4-FFF2-40B4-BE49-F238E27FC236}">
                <a16:creationId xmlns:a16="http://schemas.microsoft.com/office/drawing/2014/main" id="{3D03E223-6352-F3B1-F310-4BF70B33F4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420" r="1" b="449"/>
          <a:stretch/>
        </p:blipFill>
        <p:spPr bwMode="auto">
          <a:xfrm>
            <a:off x="625240" y="10"/>
            <a:ext cx="10941520" cy="6857990"/>
          </a:xfrm>
          <a:custGeom>
            <a:avLst/>
            <a:gdLst/>
            <a:ahLst/>
            <a:cxnLst/>
            <a:rect l="l" t="t" r="r" b="b"/>
            <a:pathLst>
              <a:path w="10941520" h="6858000">
                <a:moveTo>
                  <a:pt x="8510032" y="6464315"/>
                </a:moveTo>
                <a:lnTo>
                  <a:pt x="8508022" y="6467080"/>
                </a:lnTo>
                <a:lnTo>
                  <a:pt x="8511541" y="6467080"/>
                </a:lnTo>
                <a:close/>
                <a:moveTo>
                  <a:pt x="1598122" y="0"/>
                </a:moveTo>
                <a:lnTo>
                  <a:pt x="1763667" y="0"/>
                </a:lnTo>
                <a:lnTo>
                  <a:pt x="1587780" y="143783"/>
                </a:lnTo>
                <a:cubicBezTo>
                  <a:pt x="1205033" y="482859"/>
                  <a:pt x="877118" y="882898"/>
                  <a:pt x="610636" y="1350720"/>
                </a:cubicBezTo>
                <a:cubicBezTo>
                  <a:pt x="356503" y="1792611"/>
                  <a:pt x="193167" y="2280779"/>
                  <a:pt x="130237" y="2786631"/>
                </a:cubicBezTo>
                <a:cubicBezTo>
                  <a:pt x="142310" y="2759217"/>
                  <a:pt x="152875" y="2731298"/>
                  <a:pt x="162431" y="2703128"/>
                </a:cubicBezTo>
                <a:cubicBezTo>
                  <a:pt x="336482" y="2191794"/>
                  <a:pt x="553037" y="1700077"/>
                  <a:pt x="837253" y="1239549"/>
                </a:cubicBezTo>
                <a:cubicBezTo>
                  <a:pt x="1093799" y="823288"/>
                  <a:pt x="1394461" y="450355"/>
                  <a:pt x="1746359" y="127320"/>
                </a:cubicBezTo>
                <a:lnTo>
                  <a:pt x="1893724" y="0"/>
                </a:lnTo>
                <a:lnTo>
                  <a:pt x="8848350" y="0"/>
                </a:lnTo>
                <a:lnTo>
                  <a:pt x="9056324" y="144876"/>
                </a:lnTo>
                <a:cubicBezTo>
                  <a:pt x="9483294" y="455963"/>
                  <a:pt x="9863824" y="818761"/>
                  <a:pt x="10176586" y="1256400"/>
                </a:cubicBezTo>
                <a:cubicBezTo>
                  <a:pt x="10512361" y="1725731"/>
                  <a:pt x="10733697" y="2243102"/>
                  <a:pt x="10817449" y="2834418"/>
                </a:cubicBezTo>
                <a:cubicBezTo>
                  <a:pt x="10838678" y="2662129"/>
                  <a:pt x="10840364" y="2487979"/>
                  <a:pt x="10822480" y="2315287"/>
                </a:cubicBezTo>
                <a:cubicBezTo>
                  <a:pt x="10791218" y="1992617"/>
                  <a:pt x="10694231" y="1679754"/>
                  <a:pt x="10537512" y="1395993"/>
                </a:cubicBezTo>
                <a:cubicBezTo>
                  <a:pt x="10298320" y="958605"/>
                  <a:pt x="9956508" y="613523"/>
                  <a:pt x="9560871" y="318241"/>
                </a:cubicBezTo>
                <a:cubicBezTo>
                  <a:pt x="9444104" y="231090"/>
                  <a:pt x="9324272" y="149552"/>
                  <a:pt x="9201772" y="72906"/>
                </a:cubicBezTo>
                <a:lnTo>
                  <a:pt x="9075150" y="0"/>
                </a:lnTo>
                <a:lnTo>
                  <a:pt x="9285407" y="0"/>
                </a:lnTo>
                <a:lnTo>
                  <a:pt x="9397484" y="71361"/>
                </a:lnTo>
                <a:cubicBezTo>
                  <a:pt x="9466827" y="117668"/>
                  <a:pt x="9535310" y="165633"/>
                  <a:pt x="9602874" y="215370"/>
                </a:cubicBezTo>
                <a:cubicBezTo>
                  <a:pt x="10023914" y="525240"/>
                  <a:pt x="10385847" y="889941"/>
                  <a:pt x="10637867" y="1353234"/>
                </a:cubicBezTo>
                <a:cubicBezTo>
                  <a:pt x="10800070" y="1650452"/>
                  <a:pt x="10899948" y="1977650"/>
                  <a:pt x="10931388" y="2314785"/>
                </a:cubicBezTo>
                <a:cubicBezTo>
                  <a:pt x="10955282" y="2563032"/>
                  <a:pt x="10933651" y="2807506"/>
                  <a:pt x="10900451" y="3053742"/>
                </a:cubicBezTo>
                <a:cubicBezTo>
                  <a:pt x="10885435" y="3187448"/>
                  <a:pt x="10884932" y="3322363"/>
                  <a:pt x="10898943" y="3456170"/>
                </a:cubicBezTo>
                <a:cubicBezTo>
                  <a:pt x="10947233" y="3973163"/>
                  <a:pt x="10817200" y="4491137"/>
                  <a:pt x="10530470" y="4924023"/>
                </a:cubicBezTo>
                <a:cubicBezTo>
                  <a:pt x="10288786" y="5294609"/>
                  <a:pt x="9971700" y="5610087"/>
                  <a:pt x="9599856" y="5849858"/>
                </a:cubicBezTo>
                <a:cubicBezTo>
                  <a:pt x="9239936" y="6085530"/>
                  <a:pt x="8898626" y="6347611"/>
                  <a:pt x="8538202" y="6581772"/>
                </a:cubicBezTo>
                <a:cubicBezTo>
                  <a:pt x="8391505" y="6677034"/>
                  <a:pt x="8242088" y="6766009"/>
                  <a:pt x="8089708" y="6848031"/>
                </a:cubicBezTo>
                <a:lnTo>
                  <a:pt x="8070163" y="6858000"/>
                </a:lnTo>
                <a:lnTo>
                  <a:pt x="7820508" y="6858000"/>
                </a:lnTo>
                <a:lnTo>
                  <a:pt x="7828138" y="6854555"/>
                </a:lnTo>
                <a:cubicBezTo>
                  <a:pt x="8053199" y="6743844"/>
                  <a:pt x="8273670" y="6617740"/>
                  <a:pt x="8490666" y="6479908"/>
                </a:cubicBezTo>
                <a:cubicBezTo>
                  <a:pt x="8262100" y="6578755"/>
                  <a:pt x="8030908" y="6668688"/>
                  <a:pt x="7797512" y="6751240"/>
                </a:cubicBezTo>
                <a:lnTo>
                  <a:pt x="7480620" y="6858000"/>
                </a:lnTo>
                <a:lnTo>
                  <a:pt x="3015004" y="6858000"/>
                </a:lnTo>
                <a:lnTo>
                  <a:pt x="2781763" y="6750793"/>
                </a:lnTo>
                <a:cubicBezTo>
                  <a:pt x="2466140" y="6597870"/>
                  <a:pt x="2163376" y="6418916"/>
                  <a:pt x="1876018" y="6208522"/>
                </a:cubicBezTo>
                <a:cubicBezTo>
                  <a:pt x="1280928" y="5772643"/>
                  <a:pt x="784936" y="5247977"/>
                  <a:pt x="442370" y="4589004"/>
                </a:cubicBezTo>
                <a:cubicBezTo>
                  <a:pt x="256073" y="4234615"/>
                  <a:pt x="132829" y="3850522"/>
                  <a:pt x="78174" y="3453907"/>
                </a:cubicBezTo>
                <a:cubicBezTo>
                  <a:pt x="68264" y="3386374"/>
                  <a:pt x="52872" y="3319746"/>
                  <a:pt x="32147" y="3254704"/>
                </a:cubicBezTo>
                <a:cubicBezTo>
                  <a:pt x="-18158" y="3091722"/>
                  <a:pt x="-48" y="2927731"/>
                  <a:pt x="23343" y="2765252"/>
                </a:cubicBezTo>
                <a:cubicBezTo>
                  <a:pt x="165073" y="1773582"/>
                  <a:pt x="613178" y="955032"/>
                  <a:pt x="1299417" y="27438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7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4897D4F-4731-C424-1AD5-553B1077ACC3}"/>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3. Where I am Going</a:t>
            </a:r>
          </a:p>
        </p:txBody>
      </p:sp>
      <p:sp>
        <p:nvSpPr>
          <p:cNvPr id="3" name="Content Placeholder 2">
            <a:extLst>
              <a:ext uri="{FF2B5EF4-FFF2-40B4-BE49-F238E27FC236}">
                <a16:creationId xmlns:a16="http://schemas.microsoft.com/office/drawing/2014/main" id="{19A80A2C-5B87-84BF-7856-66EE2D194180}"/>
              </a:ext>
            </a:extLst>
          </p:cNvPr>
          <p:cNvSpPr>
            <a:spLocks noGrp="1"/>
          </p:cNvSpPr>
          <p:nvPr>
            <p:ph idx="1"/>
          </p:nvPr>
        </p:nvSpPr>
        <p:spPr>
          <a:xfrm>
            <a:off x="838200" y="2586789"/>
            <a:ext cx="10515600" cy="3590174"/>
          </a:xfrm>
        </p:spPr>
        <p:txBody>
          <a:bodyPr>
            <a:noAutofit/>
          </a:bodyPr>
          <a:lstStyle/>
          <a:p>
            <a:pPr marL="0" indent="0">
              <a:buNone/>
            </a:pPr>
            <a:r>
              <a:rPr lang="en-US" sz="3200" b="1" dirty="0">
                <a:latin typeface="Avenir Next LT Pro" panose="020B0504020202020204" pitchFamily="34" charset="0"/>
              </a:rPr>
              <a:t>Philippians 3:20-4:1</a:t>
            </a:r>
          </a:p>
          <a:p>
            <a:pPr marL="457200" lvl="1" indent="0">
              <a:buNone/>
            </a:pPr>
            <a:r>
              <a:rPr lang="en-US" sz="3200" i="0" baseline="30000" dirty="0">
                <a:effectLst/>
                <a:latin typeface="Avenir Next LT Pro" panose="020B0504020202020204" pitchFamily="34" charset="0"/>
              </a:rPr>
              <a:t>20 But our citizenship is in heaven. And we eagerly await a Savior from there, the Lord Jesus Christ, 21 who, by the power that enables him to bring everything under his control, will transform our lowly bodies so that they will be like his glorious body.</a:t>
            </a:r>
          </a:p>
          <a:p>
            <a:pPr marL="457200" lvl="1" indent="0">
              <a:buNone/>
            </a:pPr>
            <a:endParaRPr lang="en-US" sz="3200" i="0" baseline="30000" dirty="0">
              <a:effectLst/>
              <a:latin typeface="Avenir Next LT Pro" panose="020B0504020202020204" pitchFamily="34" charset="0"/>
            </a:endParaRPr>
          </a:p>
          <a:p>
            <a:pPr marL="457200" lvl="1" indent="0">
              <a:buNone/>
            </a:pPr>
            <a:r>
              <a:rPr lang="en-US" sz="3200" i="0" baseline="30000" dirty="0">
                <a:effectLst/>
                <a:latin typeface="Avenir Next LT Pro" panose="020B0504020202020204" pitchFamily="34" charset="0"/>
              </a:rPr>
              <a:t>4 Therefore, my brothers and sisters, you whom I love and long for, my joy and crown, stand firm in the Lord in this way, dear friends!</a:t>
            </a:r>
          </a:p>
        </p:txBody>
      </p:sp>
    </p:spTree>
    <p:extLst>
      <p:ext uri="{BB962C8B-B14F-4D97-AF65-F5344CB8AC3E}">
        <p14:creationId xmlns:p14="http://schemas.microsoft.com/office/powerpoint/2010/main" val="310672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o photo description available.">
            <a:extLst>
              <a:ext uri="{FF2B5EF4-FFF2-40B4-BE49-F238E27FC236}">
                <a16:creationId xmlns:a16="http://schemas.microsoft.com/office/drawing/2014/main" id="{0A0C772A-0B6A-2F8B-9642-49BABF867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84" y="1153077"/>
            <a:ext cx="4990639" cy="49906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FC8E6B-70F9-FAE4-EE5E-A75CC19A2878}"/>
              </a:ext>
            </a:extLst>
          </p:cNvPr>
          <p:cNvSpPr txBox="1"/>
          <p:nvPr/>
        </p:nvSpPr>
        <p:spPr>
          <a:xfrm>
            <a:off x="7083859" y="55603"/>
            <a:ext cx="3777381" cy="1200329"/>
          </a:xfrm>
          <a:prstGeom prst="rect">
            <a:avLst/>
          </a:prstGeom>
          <a:noFill/>
        </p:spPr>
        <p:txBody>
          <a:bodyPr wrap="none" rtlCol="0">
            <a:spAutoFit/>
          </a:bodyPr>
          <a:lstStyle/>
          <a:p>
            <a:pPr algn="ctr"/>
            <a:r>
              <a:rPr lang="en-US" sz="3600" b="1" dirty="0">
                <a:latin typeface="+mj-lt"/>
              </a:rPr>
              <a:t>HYC</a:t>
            </a:r>
          </a:p>
          <a:p>
            <a:pPr algn="ctr"/>
            <a:r>
              <a:rPr lang="en-US" sz="3600" b="1" dirty="0">
                <a:latin typeface="+mj-lt"/>
              </a:rPr>
              <a:t>‘The Flint Cabin’</a:t>
            </a:r>
          </a:p>
        </p:txBody>
      </p:sp>
      <p:sp>
        <p:nvSpPr>
          <p:cNvPr id="4" name="TextBox 3">
            <a:extLst>
              <a:ext uri="{FF2B5EF4-FFF2-40B4-BE49-F238E27FC236}">
                <a16:creationId xmlns:a16="http://schemas.microsoft.com/office/drawing/2014/main" id="{69CFB086-FEF6-F338-E4C8-2E1472D01FCB}"/>
              </a:ext>
            </a:extLst>
          </p:cNvPr>
          <p:cNvSpPr txBox="1"/>
          <p:nvPr/>
        </p:nvSpPr>
        <p:spPr>
          <a:xfrm>
            <a:off x="1871948" y="226143"/>
            <a:ext cx="3061159" cy="646331"/>
          </a:xfrm>
          <a:prstGeom prst="rect">
            <a:avLst/>
          </a:prstGeom>
          <a:noFill/>
        </p:spPr>
        <p:txBody>
          <a:bodyPr wrap="none" rtlCol="0">
            <a:spAutoFit/>
          </a:bodyPr>
          <a:lstStyle/>
          <a:p>
            <a:r>
              <a:rPr lang="en-US" sz="3600" b="1" dirty="0">
                <a:latin typeface="+mj-lt"/>
              </a:rPr>
              <a:t>Lawrence, KS</a:t>
            </a:r>
          </a:p>
        </p:txBody>
      </p:sp>
      <p:pic>
        <p:nvPicPr>
          <p:cNvPr id="6148" name="Picture 4" descr="No photo description available.">
            <a:extLst>
              <a:ext uri="{FF2B5EF4-FFF2-40B4-BE49-F238E27FC236}">
                <a16:creationId xmlns:a16="http://schemas.microsoft.com/office/drawing/2014/main" id="{0D4BB192-BA99-3B5F-2000-903228F43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55932"/>
            <a:ext cx="575310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5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FB086-FEF6-F338-E4C8-2E1472D01FCB}"/>
              </a:ext>
            </a:extLst>
          </p:cNvPr>
          <p:cNvSpPr txBox="1"/>
          <p:nvPr/>
        </p:nvSpPr>
        <p:spPr>
          <a:xfrm>
            <a:off x="370650" y="723341"/>
            <a:ext cx="5725350" cy="646331"/>
          </a:xfrm>
          <a:prstGeom prst="rect">
            <a:avLst/>
          </a:prstGeom>
          <a:noFill/>
        </p:spPr>
        <p:txBody>
          <a:bodyPr wrap="none" rtlCol="0">
            <a:spAutoFit/>
          </a:bodyPr>
          <a:lstStyle/>
          <a:p>
            <a:r>
              <a:rPr lang="en-US" sz="3600" b="1" dirty="0">
                <a:latin typeface="+mj-lt"/>
              </a:rPr>
              <a:t>Lawrence/Manhattan, KS</a:t>
            </a:r>
          </a:p>
        </p:txBody>
      </p:sp>
      <p:pic>
        <p:nvPicPr>
          <p:cNvPr id="7170" name="Picture 2" descr="No photo description available.">
            <a:extLst>
              <a:ext uri="{FF2B5EF4-FFF2-40B4-BE49-F238E27FC236}">
                <a16:creationId xmlns:a16="http://schemas.microsoft.com/office/drawing/2014/main" id="{EC4E12F6-5F6F-C577-F104-2F1E2B969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78" y="1834345"/>
            <a:ext cx="5965722" cy="397714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No photo description available.">
            <a:extLst>
              <a:ext uri="{FF2B5EF4-FFF2-40B4-BE49-F238E27FC236}">
                <a16:creationId xmlns:a16="http://schemas.microsoft.com/office/drawing/2014/main" id="{40EA16F8-A804-8EDE-DEB9-0B43E2E2B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563" y="427703"/>
            <a:ext cx="5769159" cy="600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1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C8E6B-70F9-FAE4-EE5E-A75CC19A2878}"/>
              </a:ext>
            </a:extLst>
          </p:cNvPr>
          <p:cNvSpPr txBox="1"/>
          <p:nvPr/>
        </p:nvSpPr>
        <p:spPr>
          <a:xfrm>
            <a:off x="8485238" y="226143"/>
            <a:ext cx="2563330" cy="646331"/>
          </a:xfrm>
          <a:prstGeom prst="rect">
            <a:avLst/>
          </a:prstGeom>
          <a:noFill/>
        </p:spPr>
        <p:txBody>
          <a:bodyPr wrap="none" rtlCol="0">
            <a:spAutoFit/>
          </a:bodyPr>
          <a:lstStyle/>
          <a:p>
            <a:r>
              <a:rPr lang="en-US" sz="3600" b="1" dirty="0">
                <a:latin typeface="+mj-lt"/>
              </a:rPr>
              <a:t>Austin, TX</a:t>
            </a:r>
          </a:p>
        </p:txBody>
      </p:sp>
      <p:sp>
        <p:nvSpPr>
          <p:cNvPr id="5" name="TextBox 4">
            <a:extLst>
              <a:ext uri="{FF2B5EF4-FFF2-40B4-BE49-F238E27FC236}">
                <a16:creationId xmlns:a16="http://schemas.microsoft.com/office/drawing/2014/main" id="{5A8C9521-8B91-28D5-EFDF-67B23C467DA5}"/>
              </a:ext>
            </a:extLst>
          </p:cNvPr>
          <p:cNvSpPr txBox="1"/>
          <p:nvPr/>
        </p:nvSpPr>
        <p:spPr>
          <a:xfrm>
            <a:off x="1830767" y="309717"/>
            <a:ext cx="2669320" cy="646331"/>
          </a:xfrm>
          <a:prstGeom prst="rect">
            <a:avLst/>
          </a:prstGeom>
          <a:noFill/>
        </p:spPr>
        <p:txBody>
          <a:bodyPr wrap="none" rtlCol="0">
            <a:spAutoFit/>
          </a:bodyPr>
          <a:lstStyle/>
          <a:p>
            <a:r>
              <a:rPr lang="en-US" sz="3600" b="1" dirty="0">
                <a:latin typeface="+mj-lt"/>
              </a:rPr>
              <a:t>Omaha, NE</a:t>
            </a:r>
          </a:p>
        </p:txBody>
      </p:sp>
      <p:pic>
        <p:nvPicPr>
          <p:cNvPr id="6152" name="Picture 8" descr="No photo description available.">
            <a:extLst>
              <a:ext uri="{FF2B5EF4-FFF2-40B4-BE49-F238E27FC236}">
                <a16:creationId xmlns:a16="http://schemas.microsoft.com/office/drawing/2014/main" id="{FA2E4099-9D82-AFA6-E891-9B4BFDF0D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61" y="1553496"/>
            <a:ext cx="5178337" cy="348937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No photo description available.">
            <a:extLst>
              <a:ext uri="{FF2B5EF4-FFF2-40B4-BE49-F238E27FC236}">
                <a16:creationId xmlns:a16="http://schemas.microsoft.com/office/drawing/2014/main" id="{5D5851AA-E56E-6894-ECE4-88CDC565F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040" y="1401097"/>
            <a:ext cx="5997677" cy="449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No photo description available.">
            <a:extLst>
              <a:ext uri="{FF2B5EF4-FFF2-40B4-BE49-F238E27FC236}">
                <a16:creationId xmlns:a16="http://schemas.microsoft.com/office/drawing/2014/main" id="{5664B83E-F3EE-8908-A200-D3BC664CF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35"/>
            <a:ext cx="12192000" cy="465613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No photo description available.">
            <a:extLst>
              <a:ext uri="{FF2B5EF4-FFF2-40B4-BE49-F238E27FC236}">
                <a16:creationId xmlns:a16="http://schemas.microsoft.com/office/drawing/2014/main" id="{351AD2EA-87A6-CEE1-9C3A-9C48A2D27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715" y="0"/>
            <a:ext cx="5630606" cy="4222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8F5249-9B90-9848-84F5-10C09B1A6CB1}"/>
              </a:ext>
            </a:extLst>
          </p:cNvPr>
          <p:cNvSpPr txBox="1"/>
          <p:nvPr/>
        </p:nvSpPr>
        <p:spPr>
          <a:xfrm>
            <a:off x="-2006550" y="772937"/>
            <a:ext cx="10908792" cy="1069848"/>
          </a:xfrm>
          <a:prstGeom prst="rect">
            <a:avLst/>
          </a:prstGeom>
        </p:spPr>
        <p:txBody>
          <a:bodyPr vert="horz" lIns="91440" tIns="45720" rIns="91440" bIns="45720" rtlCol="0" anchor="ctr">
            <a:normAutofit/>
          </a:bodyPr>
          <a:lstStyle/>
          <a:p>
            <a:pPr algn="ctr">
              <a:spcBef>
                <a:spcPct val="0"/>
              </a:spcBef>
              <a:spcAft>
                <a:spcPts val="600"/>
              </a:spcAft>
            </a:pPr>
            <a:r>
              <a:rPr lang="en-US" sz="6000" b="1" dirty="0">
                <a:latin typeface="+mj-lt"/>
                <a:ea typeface="+mj-ea"/>
                <a:cs typeface="+mj-cs"/>
              </a:rPr>
              <a:t>Tulsa, OK</a:t>
            </a:r>
          </a:p>
        </p:txBody>
      </p:sp>
    </p:spTree>
    <p:extLst>
      <p:ext uri="{BB962C8B-B14F-4D97-AF65-F5344CB8AC3E}">
        <p14:creationId xmlns:p14="http://schemas.microsoft.com/office/powerpoint/2010/main" val="334275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o photo description available.">
            <a:extLst>
              <a:ext uri="{FF2B5EF4-FFF2-40B4-BE49-F238E27FC236}">
                <a16:creationId xmlns:a16="http://schemas.microsoft.com/office/drawing/2014/main" id="{E460C8E0-F290-624B-FEFA-600F70B0C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1949"/>
            <a:ext cx="12192000" cy="5027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D8DC219-4771-0A19-27C3-3DB55ABDB836}"/>
              </a:ext>
            </a:extLst>
          </p:cNvPr>
          <p:cNvSpPr txBox="1"/>
          <p:nvPr/>
        </p:nvSpPr>
        <p:spPr>
          <a:xfrm>
            <a:off x="641604" y="4553712"/>
            <a:ext cx="10908792" cy="1069848"/>
          </a:xfrm>
          <a:prstGeom prst="rect">
            <a:avLst/>
          </a:prstGeom>
        </p:spPr>
        <p:txBody>
          <a:bodyPr vert="horz" lIns="91440" tIns="45720" rIns="91440" bIns="45720" rtlCol="0" anchor="ctr">
            <a:normAutofit/>
          </a:bodyPr>
          <a:lstStyle/>
          <a:p>
            <a:pPr algn="ctr">
              <a:spcBef>
                <a:spcPct val="0"/>
              </a:spcBef>
              <a:spcAft>
                <a:spcPts val="600"/>
              </a:spcAft>
            </a:pPr>
            <a:r>
              <a:rPr lang="en-US" sz="6000" b="1" dirty="0">
                <a:solidFill>
                  <a:schemeClr val="bg1"/>
                </a:solidFill>
                <a:latin typeface="+mj-lt"/>
                <a:ea typeface="+mj-ea"/>
                <a:cs typeface="+mj-cs"/>
              </a:rPr>
              <a:t>Dublin, Ireland</a:t>
            </a:r>
          </a:p>
        </p:txBody>
      </p:sp>
    </p:spTree>
    <p:extLst>
      <p:ext uri="{BB962C8B-B14F-4D97-AF65-F5344CB8AC3E}">
        <p14:creationId xmlns:p14="http://schemas.microsoft.com/office/powerpoint/2010/main" val="365412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297" name="Rectangle 12296">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E3AFBED0-B1A3-C912-6E06-8D866A69E7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448" r="-1" b="533"/>
          <a:stretch/>
        </p:blipFill>
        <p:spPr bwMode="auto">
          <a:xfrm>
            <a:off x="-1" y="-1"/>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9" name="Rectangle 12298">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094FC9-0504-FCDF-8318-D3154E894BEF}"/>
              </a:ext>
            </a:extLst>
          </p:cNvPr>
          <p:cNvSpPr txBox="1"/>
          <p:nvPr/>
        </p:nvSpPr>
        <p:spPr>
          <a:xfrm>
            <a:off x="641604" y="4553712"/>
            <a:ext cx="10908792" cy="1069848"/>
          </a:xfrm>
          <a:prstGeom prst="rect">
            <a:avLst/>
          </a:prstGeom>
        </p:spPr>
        <p:txBody>
          <a:bodyPr vert="horz" lIns="91440" tIns="45720" rIns="91440" bIns="45720" rtlCol="0" anchor="ctr">
            <a:normAutofit/>
          </a:bodyPr>
          <a:lstStyle/>
          <a:p>
            <a:pPr algn="ctr">
              <a:spcBef>
                <a:spcPct val="0"/>
              </a:spcBef>
              <a:spcAft>
                <a:spcPts val="600"/>
              </a:spcAft>
            </a:pPr>
            <a:r>
              <a:rPr lang="en-US" sz="6000" b="1" dirty="0">
                <a:solidFill>
                  <a:schemeClr val="bg1"/>
                </a:solidFill>
                <a:latin typeface="+mj-lt"/>
                <a:ea typeface="+mj-ea"/>
                <a:cs typeface="+mj-cs"/>
              </a:rPr>
              <a:t>Springfield, MO</a:t>
            </a:r>
          </a:p>
        </p:txBody>
      </p:sp>
    </p:spTree>
    <p:extLst>
      <p:ext uri="{BB962C8B-B14F-4D97-AF65-F5344CB8AC3E}">
        <p14:creationId xmlns:p14="http://schemas.microsoft.com/office/powerpoint/2010/main" val="69122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D8BCC18D-9B10-4043-D31A-D3BC3EB81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9FC135-17EC-15EA-2649-B2A8873C6120}"/>
              </a:ext>
            </a:extLst>
          </p:cNvPr>
          <p:cNvSpPr txBox="1"/>
          <p:nvPr/>
        </p:nvSpPr>
        <p:spPr>
          <a:xfrm>
            <a:off x="1052053" y="5324729"/>
            <a:ext cx="10913806" cy="923330"/>
          </a:xfrm>
          <a:prstGeom prst="rect">
            <a:avLst/>
          </a:prstGeom>
          <a:noFill/>
        </p:spPr>
        <p:txBody>
          <a:bodyPr wrap="square">
            <a:spAutoFit/>
          </a:bodyPr>
          <a:lstStyle/>
          <a:p>
            <a:r>
              <a:rPr lang="en-US" sz="5400" dirty="0">
                <a:solidFill>
                  <a:schemeClr val="bg1"/>
                </a:solidFill>
                <a:latin typeface="+mj-lt"/>
              </a:rPr>
              <a:t>But our citizenship is in heaven. </a:t>
            </a:r>
          </a:p>
        </p:txBody>
      </p:sp>
    </p:spTree>
    <p:extLst>
      <p:ext uri="{BB962C8B-B14F-4D97-AF65-F5344CB8AC3E}">
        <p14:creationId xmlns:p14="http://schemas.microsoft.com/office/powerpoint/2010/main" val="1129274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027EB3A-DF05-4A1A-99F5-BE83E7654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No photo description available.">
            <a:extLst>
              <a:ext uri="{FF2B5EF4-FFF2-40B4-BE49-F238E27FC236}">
                <a16:creationId xmlns:a16="http://schemas.microsoft.com/office/drawing/2014/main" id="{69994509-BD2F-5BEC-D44B-311D9C7C0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176" y="115529"/>
            <a:ext cx="7086599" cy="674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1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2617DA-8F41-FF83-086F-A7BD7A393925}"/>
              </a:ext>
            </a:extLst>
          </p:cNvPr>
          <p:cNvSpPr>
            <a:spLocks noGrp="1"/>
          </p:cNvSpPr>
          <p:nvPr>
            <p:ph type="ctrTitle"/>
          </p:nvPr>
        </p:nvSpPr>
        <p:spPr>
          <a:xfrm>
            <a:off x="890338" y="640080"/>
            <a:ext cx="3734014" cy="3566160"/>
          </a:xfrm>
        </p:spPr>
        <p:txBody>
          <a:bodyPr anchor="b">
            <a:normAutofit/>
          </a:bodyPr>
          <a:lstStyle/>
          <a:p>
            <a:pPr>
              <a:lnSpc>
                <a:spcPct val="90000"/>
              </a:lnSpc>
            </a:pPr>
            <a:r>
              <a:rPr lang="en-US" sz="8000"/>
              <a:t>Where I Come From</a:t>
            </a:r>
          </a:p>
        </p:txBody>
      </p:sp>
      <p:sp>
        <p:nvSpPr>
          <p:cNvPr id="3" name="Subtitle 2">
            <a:extLst>
              <a:ext uri="{FF2B5EF4-FFF2-40B4-BE49-F238E27FC236}">
                <a16:creationId xmlns:a16="http://schemas.microsoft.com/office/drawing/2014/main" id="{24BEE53C-3236-2BF6-A09D-E3F7A824C228}"/>
              </a:ext>
            </a:extLst>
          </p:cNvPr>
          <p:cNvSpPr>
            <a:spLocks noGrp="1"/>
          </p:cNvSpPr>
          <p:nvPr>
            <p:ph type="subTitle" idx="1"/>
          </p:nvPr>
        </p:nvSpPr>
        <p:spPr>
          <a:xfrm>
            <a:off x="890339" y="4636008"/>
            <a:ext cx="3734014" cy="1572768"/>
          </a:xfrm>
        </p:spPr>
        <p:txBody>
          <a:bodyPr>
            <a:normAutofit/>
          </a:bodyPr>
          <a:lstStyle/>
          <a:p>
            <a:endParaRPr lang="en-US"/>
          </a:p>
        </p:txBody>
      </p:sp>
      <p:sp>
        <p:nvSpPr>
          <p:cNvPr id="1033"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6299D7"/>
          </a:solidFill>
          <a:ln w="38100" cap="rnd">
            <a:solidFill>
              <a:srgbClr val="6299D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o photo description available.">
            <a:extLst>
              <a:ext uri="{FF2B5EF4-FFF2-40B4-BE49-F238E27FC236}">
                <a16:creationId xmlns:a16="http://schemas.microsoft.com/office/drawing/2014/main" id="{DC797D80-BC45-30A2-F2E5-E10A9CC2CD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60" r="1431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6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photo description available.">
            <a:extLst>
              <a:ext uri="{FF2B5EF4-FFF2-40B4-BE49-F238E27FC236}">
                <a16:creationId xmlns:a16="http://schemas.microsoft.com/office/drawing/2014/main" id="{2DA73D12-7C76-8922-533B-466FC64E1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3" y="429931"/>
            <a:ext cx="6020927" cy="45156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photo description available.">
            <a:extLst>
              <a:ext uri="{FF2B5EF4-FFF2-40B4-BE49-F238E27FC236}">
                <a16:creationId xmlns:a16="http://schemas.microsoft.com/office/drawing/2014/main" id="{6F8BD821-313E-89FE-B868-5D9A053DF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643" y="2180073"/>
            <a:ext cx="5811172" cy="435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2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4897D4F-4731-C424-1AD5-553B1077ACC3}"/>
              </a:ext>
            </a:extLst>
          </p:cNvPr>
          <p:cNvSpPr>
            <a:spLocks noGrp="1"/>
          </p:cNvSpPr>
          <p:nvPr>
            <p:ph type="title"/>
          </p:nvPr>
        </p:nvSpPr>
        <p:spPr>
          <a:xfrm>
            <a:off x="838200" y="401221"/>
            <a:ext cx="10515600" cy="1348065"/>
          </a:xfrm>
        </p:spPr>
        <p:txBody>
          <a:bodyPr>
            <a:normAutofit/>
          </a:bodyPr>
          <a:lstStyle/>
          <a:p>
            <a:r>
              <a:rPr lang="en-US" sz="6800">
                <a:solidFill>
                  <a:schemeClr val="bg1"/>
                </a:solidFill>
              </a:rPr>
              <a:t>1. Where I Came From</a:t>
            </a:r>
          </a:p>
        </p:txBody>
      </p:sp>
      <p:sp>
        <p:nvSpPr>
          <p:cNvPr id="3" name="Content Placeholder 2">
            <a:extLst>
              <a:ext uri="{FF2B5EF4-FFF2-40B4-BE49-F238E27FC236}">
                <a16:creationId xmlns:a16="http://schemas.microsoft.com/office/drawing/2014/main" id="{19A80A2C-5B87-84BF-7856-66EE2D194180}"/>
              </a:ext>
            </a:extLst>
          </p:cNvPr>
          <p:cNvSpPr>
            <a:spLocks noGrp="1"/>
          </p:cNvSpPr>
          <p:nvPr>
            <p:ph idx="1"/>
          </p:nvPr>
        </p:nvSpPr>
        <p:spPr>
          <a:xfrm>
            <a:off x="503903" y="2347414"/>
            <a:ext cx="11579942" cy="3590174"/>
          </a:xfrm>
        </p:spPr>
        <p:txBody>
          <a:bodyPr>
            <a:noAutofit/>
          </a:bodyPr>
          <a:lstStyle/>
          <a:p>
            <a:pPr marL="0" indent="0">
              <a:buNone/>
            </a:pPr>
            <a:r>
              <a:rPr lang="en-US" sz="3200" b="1" dirty="0">
                <a:latin typeface="Avenir Next LT Pro" panose="020B0504020202020204" pitchFamily="34" charset="0"/>
              </a:rPr>
              <a:t>Ephesians 2:11-12</a:t>
            </a:r>
          </a:p>
          <a:p>
            <a:pPr marL="457200" lvl="1" indent="0">
              <a:buNone/>
            </a:pPr>
            <a:r>
              <a:rPr lang="en-US" sz="3200" i="0" baseline="30000" dirty="0">
                <a:effectLst/>
                <a:latin typeface="Avenir Next LT Pro" panose="020B0504020202020204" pitchFamily="34" charset="0"/>
              </a:rPr>
              <a:t>11 </a:t>
            </a:r>
            <a:r>
              <a:rPr lang="en-US" sz="3200" i="0" dirty="0">
                <a:effectLst/>
                <a:latin typeface="Avenir Next LT Pro" panose="020B0504020202020204" pitchFamily="34" charset="0"/>
              </a:rPr>
              <a:t>Therefore, remember that formerly you who are Gentiles by birth and called “uncircumcised” by those who call themselves “the circumcision” (which is done in the body by human hands)— </a:t>
            </a:r>
            <a:r>
              <a:rPr lang="en-US" sz="3200" i="0" baseline="30000" dirty="0">
                <a:effectLst/>
                <a:latin typeface="Avenir Next LT Pro" panose="020B0504020202020204" pitchFamily="34" charset="0"/>
              </a:rPr>
              <a:t>12 </a:t>
            </a:r>
            <a:r>
              <a:rPr lang="en-US" sz="3200" i="0" dirty="0">
                <a:effectLst/>
                <a:latin typeface="Avenir Next LT Pro" panose="020B0504020202020204" pitchFamily="34" charset="0"/>
              </a:rPr>
              <a:t>remember that at that time you were separate from Christ, excluded from citizenship in Israel and foreigners to the covenants of the promise, without hope and without God in the world. </a:t>
            </a:r>
            <a:endParaRPr lang="en-US" sz="3200" dirty="0">
              <a:latin typeface="Avenir Next LT Pro" panose="020B0504020202020204" pitchFamily="34" charset="0"/>
            </a:endParaRPr>
          </a:p>
        </p:txBody>
      </p:sp>
    </p:spTree>
    <p:extLst>
      <p:ext uri="{BB962C8B-B14F-4D97-AF65-F5344CB8AC3E}">
        <p14:creationId xmlns:p14="http://schemas.microsoft.com/office/powerpoint/2010/main" val="417680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o photo description available.">
            <a:extLst>
              <a:ext uri="{FF2B5EF4-FFF2-40B4-BE49-F238E27FC236}">
                <a16:creationId xmlns:a16="http://schemas.microsoft.com/office/drawing/2014/main" id="{75652CBC-2FA8-243B-E965-0837E502E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40" y="233518"/>
            <a:ext cx="5637570" cy="37583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No photo description available.">
            <a:extLst>
              <a:ext uri="{FF2B5EF4-FFF2-40B4-BE49-F238E27FC236}">
                <a16:creationId xmlns:a16="http://schemas.microsoft.com/office/drawing/2014/main" id="{73B49EEB-493D-D1D4-6C1F-929EB97FD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210" y="2595716"/>
            <a:ext cx="6234881" cy="415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3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4897D4F-4731-C424-1AD5-553B1077ACC3}"/>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2. Where I Come From</a:t>
            </a:r>
          </a:p>
        </p:txBody>
      </p:sp>
      <p:sp>
        <p:nvSpPr>
          <p:cNvPr id="3" name="Content Placeholder 2">
            <a:extLst>
              <a:ext uri="{FF2B5EF4-FFF2-40B4-BE49-F238E27FC236}">
                <a16:creationId xmlns:a16="http://schemas.microsoft.com/office/drawing/2014/main" id="{19A80A2C-5B87-84BF-7856-66EE2D194180}"/>
              </a:ext>
            </a:extLst>
          </p:cNvPr>
          <p:cNvSpPr>
            <a:spLocks noGrp="1"/>
          </p:cNvSpPr>
          <p:nvPr>
            <p:ph idx="1"/>
          </p:nvPr>
        </p:nvSpPr>
        <p:spPr>
          <a:xfrm>
            <a:off x="838200" y="2586789"/>
            <a:ext cx="10515600" cy="3590174"/>
          </a:xfrm>
        </p:spPr>
        <p:txBody>
          <a:bodyPr>
            <a:noAutofit/>
          </a:bodyPr>
          <a:lstStyle/>
          <a:p>
            <a:pPr marL="0" indent="0">
              <a:buNone/>
            </a:pPr>
            <a:r>
              <a:rPr lang="en-US" sz="3200" b="1" dirty="0">
                <a:latin typeface="Avenir Next LT Pro" panose="020B0504020202020204" pitchFamily="34" charset="0"/>
              </a:rPr>
              <a:t>Ephesians 2:13, 19-22</a:t>
            </a:r>
          </a:p>
          <a:p>
            <a:pPr marL="457200" lvl="1" indent="0">
              <a:buNone/>
            </a:pPr>
            <a:r>
              <a:rPr lang="en-US" sz="3200" i="0" baseline="30000" dirty="0">
                <a:effectLst/>
                <a:latin typeface="Avenir Next LT Pro" panose="020B0504020202020204" pitchFamily="34" charset="0"/>
              </a:rPr>
              <a:t>13 But now in Christ Jesus you who once were far away have been brought near by the blood of Christ.</a:t>
            </a:r>
          </a:p>
          <a:p>
            <a:pPr marL="457200" lvl="1" indent="0">
              <a:buNone/>
            </a:pPr>
            <a:r>
              <a:rPr lang="en-US" sz="3200" i="0" baseline="30000" dirty="0">
                <a:effectLst/>
                <a:latin typeface="Avenir Next LT Pro" panose="020B0504020202020204" pitchFamily="34" charset="0"/>
              </a:rPr>
              <a:t>19 Consequently, you are no longer foreigners and strangers, but fellow citizens with God’s people and also members of his household, 20 built on the foundation of the apostles and prophets, with Christ Jesus himself as the chief cornerstone. 21 In him the whole building is joined together and rises to become a holy temple in the Lord. 22 And in him you too are being built together to become a dwelling in which God lives by his Spirit.</a:t>
            </a:r>
          </a:p>
        </p:txBody>
      </p:sp>
    </p:spTree>
    <p:extLst>
      <p:ext uri="{BB962C8B-B14F-4D97-AF65-F5344CB8AC3E}">
        <p14:creationId xmlns:p14="http://schemas.microsoft.com/office/powerpoint/2010/main" val="53994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 photo description available.">
            <a:extLst>
              <a:ext uri="{FF2B5EF4-FFF2-40B4-BE49-F238E27FC236}">
                <a16:creationId xmlns:a16="http://schemas.microsoft.com/office/drawing/2014/main" id="{F9A061E3-AD5C-733A-2FAC-B48C58DB9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72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No photo description available.">
            <a:extLst>
              <a:ext uri="{FF2B5EF4-FFF2-40B4-BE49-F238E27FC236}">
                <a16:creationId xmlns:a16="http://schemas.microsoft.com/office/drawing/2014/main" id="{AE4FB4FA-51FA-0244-3F5E-E46D855C15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12" r="1" b="17682"/>
          <a:stretch/>
        </p:blipFill>
        <p:spPr bwMode="auto">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01097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1874</TotalTime>
  <Words>332</Words>
  <Application>Microsoft Office PowerPoint</Application>
  <PresentationFormat>Widescreen</PresentationFormat>
  <Paragraphs>23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Modern Love</vt:lpstr>
      <vt:lpstr>The Hand</vt:lpstr>
      <vt:lpstr>SketchyVTI</vt:lpstr>
      <vt:lpstr>PowerPoint Presentation</vt:lpstr>
      <vt:lpstr>PowerPoint Presentation</vt:lpstr>
      <vt:lpstr>Where I Come From</vt:lpstr>
      <vt:lpstr>PowerPoint Presentation</vt:lpstr>
      <vt:lpstr>1. Where I Came From</vt:lpstr>
      <vt:lpstr>PowerPoint Presentation</vt:lpstr>
      <vt:lpstr>2. Where I Come From</vt:lpstr>
      <vt:lpstr>PowerPoint Presentation</vt:lpstr>
      <vt:lpstr>PowerPoint Presentation</vt:lpstr>
      <vt:lpstr>3. Where I am Going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Arlee Butterfield</dc:creator>
  <cp:lastModifiedBy>Arlee Butterfield</cp:lastModifiedBy>
  <cp:revision>2</cp:revision>
  <dcterms:created xsi:type="dcterms:W3CDTF">2023-03-17T15:14:23Z</dcterms:created>
  <dcterms:modified xsi:type="dcterms:W3CDTF">2023-03-18T22:46:03Z</dcterms:modified>
</cp:coreProperties>
</file>