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9" r:id="rId2"/>
    <p:sldId id="260" r:id="rId3"/>
    <p:sldId id="261" r:id="rId4"/>
    <p:sldId id="262" r:id="rId5"/>
    <p:sldId id="263" r:id="rId6"/>
    <p:sldId id="265" r:id="rId7"/>
    <p:sldId id="264"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p:cViewPr varScale="1">
        <p:scale>
          <a:sx n="91" d="100"/>
          <a:sy n="91" d="100"/>
        </p:scale>
        <p:origin x="7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B059F0-2270-6D4F-857F-D97443E72281}" type="datetimeFigureOut">
              <a:rPr lang="en-US" smtClean="0"/>
              <a:t>9/18/2022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CC967DB-9CA0-0D42-95F8-B767E7C00572}"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2778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059F0-2270-6D4F-857F-D97443E72281}"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C967DB-9CA0-0D42-95F8-B767E7C00572}"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06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059F0-2270-6D4F-857F-D97443E72281}"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C967DB-9CA0-0D42-95F8-B767E7C00572}"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0718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059F0-2270-6D4F-857F-D97443E72281}"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C967DB-9CA0-0D42-95F8-B767E7C00572}"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489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059F0-2270-6D4F-857F-D97443E72281}"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C967DB-9CA0-0D42-95F8-B767E7C00572}"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278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B059F0-2270-6D4F-857F-D97443E72281}"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C967DB-9CA0-0D42-95F8-B767E7C00572}"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187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B059F0-2270-6D4F-857F-D97443E72281}" type="datetimeFigureOut">
              <a:rPr lang="en-US" smtClean="0"/>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C967DB-9CA0-0D42-95F8-B767E7C00572}"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841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B059F0-2270-6D4F-857F-D97443E72281}"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C967DB-9CA0-0D42-95F8-B767E7C0057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36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059F0-2270-6D4F-857F-D97443E72281}" type="datetimeFigureOut">
              <a:rPr lang="en-US" smtClean="0"/>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C967DB-9CA0-0D42-95F8-B767E7C00572}" type="slidenum">
              <a:rPr lang="en-US" smtClean="0"/>
              <a:t>‹#›</a:t>
            </a:fld>
            <a:endParaRPr lang="en-US"/>
          </a:p>
        </p:txBody>
      </p:sp>
    </p:spTree>
    <p:extLst>
      <p:ext uri="{BB962C8B-B14F-4D97-AF65-F5344CB8AC3E}">
        <p14:creationId xmlns:p14="http://schemas.microsoft.com/office/powerpoint/2010/main" val="2262034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B059F0-2270-6D4F-857F-D97443E72281}"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C967DB-9CA0-0D42-95F8-B767E7C00572}"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2188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5B059F0-2270-6D4F-857F-D97443E72281}" type="datetimeFigureOut">
              <a:rPr lang="en-US" smtClean="0"/>
              <a:t>9/18/2022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CC967DB-9CA0-0D42-95F8-B767E7C00572}"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024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5B059F0-2270-6D4F-857F-D97443E72281}" type="datetimeFigureOut">
              <a:rPr lang="en-US" smtClean="0"/>
              <a:t>9/18/2022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C967DB-9CA0-0D42-95F8-B767E7C00572}"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3716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27800-23CC-C044-82C0-A823B8EF279B}"/>
              </a:ext>
            </a:extLst>
          </p:cNvPr>
          <p:cNvSpPr>
            <a:spLocks noGrp="1"/>
          </p:cNvSpPr>
          <p:nvPr>
            <p:ph type="title"/>
          </p:nvPr>
        </p:nvSpPr>
        <p:spPr/>
        <p:txBody>
          <a:bodyPr>
            <a:normAutofit/>
          </a:bodyPr>
          <a:lstStyle/>
          <a:p>
            <a:r>
              <a:rPr lang="en-US" sz="3600" dirty="0"/>
              <a:t>Unity</a:t>
            </a:r>
          </a:p>
        </p:txBody>
      </p:sp>
      <p:sp>
        <p:nvSpPr>
          <p:cNvPr id="3" name="Content Placeholder 2">
            <a:extLst>
              <a:ext uri="{FF2B5EF4-FFF2-40B4-BE49-F238E27FC236}">
                <a16:creationId xmlns:a16="http://schemas.microsoft.com/office/drawing/2014/main" id="{F1FF97C7-4EBA-706C-B19D-7CD03FA4E2DD}"/>
              </a:ext>
            </a:extLst>
          </p:cNvPr>
          <p:cNvSpPr>
            <a:spLocks noGrp="1"/>
          </p:cNvSpPr>
          <p:nvPr>
            <p:ph idx="1"/>
          </p:nvPr>
        </p:nvSpPr>
        <p:spPr/>
        <p:txBody>
          <a:bodyPr>
            <a:normAutofit/>
          </a:bodyPr>
          <a:lstStyle/>
          <a:p>
            <a:pPr marL="0" indent="0">
              <a:buNone/>
            </a:pPr>
            <a:r>
              <a:rPr lang="en-US" sz="2400" b="1" dirty="0"/>
              <a:t>Joshua 22</a:t>
            </a:r>
          </a:p>
        </p:txBody>
      </p:sp>
    </p:spTree>
    <p:extLst>
      <p:ext uri="{BB962C8B-B14F-4D97-AF65-F5344CB8AC3E}">
        <p14:creationId xmlns:p14="http://schemas.microsoft.com/office/powerpoint/2010/main" val="370708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7" name="Rectangle 11">
            <a:extLst>
              <a:ext uri="{FF2B5EF4-FFF2-40B4-BE49-F238E27FC236}">
                <a16:creationId xmlns:a16="http://schemas.microsoft.com/office/drawing/2014/main" id="{1C2A4B30-77D7-4FFB-8B53-A88BD68CA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B9C843-B9F8-D03D-7120-1D78C719FC6E}"/>
              </a:ext>
            </a:extLst>
          </p:cNvPr>
          <p:cNvSpPr>
            <a:spLocks noGrp="1"/>
          </p:cNvSpPr>
          <p:nvPr>
            <p:ph type="title"/>
          </p:nvPr>
        </p:nvSpPr>
        <p:spPr>
          <a:xfrm>
            <a:off x="1451580" y="804519"/>
            <a:ext cx="4325112" cy="1049235"/>
          </a:xfrm>
        </p:spPr>
        <p:txBody>
          <a:bodyPr>
            <a:normAutofit/>
          </a:bodyPr>
          <a:lstStyle/>
          <a:p>
            <a:r>
              <a:rPr lang="en-US" sz="2800" dirty="0"/>
              <a:t>Unity	</a:t>
            </a:r>
          </a:p>
        </p:txBody>
      </p:sp>
      <p:cxnSp>
        <p:nvCxnSpPr>
          <p:cNvPr id="18" name="Straight Connector 13">
            <a:extLst>
              <a:ext uri="{FF2B5EF4-FFF2-40B4-BE49-F238E27FC236}">
                <a16:creationId xmlns:a16="http://schemas.microsoft.com/office/drawing/2014/main" id="{373AAE2E-5D6B-4952-A4BB-546C49F8DE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43251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Rectangle 15">
            <a:extLst>
              <a:ext uri="{FF2B5EF4-FFF2-40B4-BE49-F238E27FC236}">
                <a16:creationId xmlns:a16="http://schemas.microsoft.com/office/drawing/2014/main" id="{01E4D783-AD45-49E7-B6C7-BBACB8290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9" name="Content Placeholder 8">
            <a:extLst>
              <a:ext uri="{FF2B5EF4-FFF2-40B4-BE49-F238E27FC236}">
                <a16:creationId xmlns:a16="http://schemas.microsoft.com/office/drawing/2014/main" id="{D145255B-0AEF-E3D8-31D2-FACDF72B5DB1}"/>
              </a:ext>
            </a:extLst>
          </p:cNvPr>
          <p:cNvSpPr>
            <a:spLocks noGrp="1"/>
          </p:cNvSpPr>
          <p:nvPr>
            <p:ph idx="1"/>
          </p:nvPr>
        </p:nvSpPr>
        <p:spPr>
          <a:xfrm>
            <a:off x="1451579" y="2015732"/>
            <a:ext cx="4325113" cy="4074172"/>
          </a:xfrm>
        </p:spPr>
        <p:txBody>
          <a:bodyPr>
            <a:normAutofit/>
          </a:bodyPr>
          <a:lstStyle/>
          <a:p>
            <a:pPr marL="0" indent="0">
              <a:buNone/>
            </a:pPr>
            <a:r>
              <a:rPr lang="en-US" sz="4000" dirty="0"/>
              <a:t>Division of the land</a:t>
            </a:r>
          </a:p>
        </p:txBody>
      </p:sp>
      <p:pic>
        <p:nvPicPr>
          <p:cNvPr id="5" name="Content Placeholder 4" descr="Map&#10;&#10;Description automatically generated">
            <a:extLst>
              <a:ext uri="{FF2B5EF4-FFF2-40B4-BE49-F238E27FC236}">
                <a16:creationId xmlns:a16="http://schemas.microsoft.com/office/drawing/2014/main" id="{DC740E0B-7AE2-ED06-A095-90FC1B9B3838}"/>
              </a:ext>
            </a:extLst>
          </p:cNvPr>
          <p:cNvPicPr>
            <a:picLocks noChangeAspect="1"/>
          </p:cNvPicPr>
          <p:nvPr/>
        </p:nvPicPr>
        <p:blipFill>
          <a:blip r:embed="rId2"/>
          <a:stretch>
            <a:fillRect/>
          </a:stretch>
        </p:blipFill>
        <p:spPr>
          <a:xfrm>
            <a:off x="6529388" y="0"/>
            <a:ext cx="4514850" cy="6866693"/>
          </a:xfrm>
          <a:prstGeom prst="rect">
            <a:avLst/>
          </a:prstGeom>
        </p:spPr>
      </p:pic>
    </p:spTree>
    <p:extLst>
      <p:ext uri="{BB962C8B-B14F-4D97-AF65-F5344CB8AC3E}">
        <p14:creationId xmlns:p14="http://schemas.microsoft.com/office/powerpoint/2010/main" val="297984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1713A-13FF-E66E-1E74-2A52EC661658}"/>
              </a:ext>
            </a:extLst>
          </p:cNvPr>
          <p:cNvSpPr>
            <a:spLocks noGrp="1"/>
          </p:cNvSpPr>
          <p:nvPr>
            <p:ph type="title"/>
          </p:nvPr>
        </p:nvSpPr>
        <p:spPr/>
        <p:txBody>
          <a:bodyPr/>
          <a:lstStyle/>
          <a:p>
            <a:r>
              <a:rPr lang="en-US" dirty="0"/>
              <a:t>1-Faulty judgements</a:t>
            </a:r>
          </a:p>
        </p:txBody>
      </p:sp>
      <p:sp>
        <p:nvSpPr>
          <p:cNvPr id="3" name="Content Placeholder 2">
            <a:extLst>
              <a:ext uri="{FF2B5EF4-FFF2-40B4-BE49-F238E27FC236}">
                <a16:creationId xmlns:a16="http://schemas.microsoft.com/office/drawing/2014/main" id="{5C0FB5C5-1B31-DC51-3E45-34E905A136FC}"/>
              </a:ext>
            </a:extLst>
          </p:cNvPr>
          <p:cNvSpPr>
            <a:spLocks noGrp="1"/>
          </p:cNvSpPr>
          <p:nvPr>
            <p:ph idx="1"/>
          </p:nvPr>
        </p:nvSpPr>
        <p:spPr/>
        <p:txBody>
          <a:bodyPr>
            <a:normAutofit/>
          </a:bodyPr>
          <a:lstStyle/>
          <a:p>
            <a:r>
              <a:rPr lang="en-US" sz="2400" dirty="0"/>
              <a:t>Ready to go to war</a:t>
            </a:r>
          </a:p>
          <a:p>
            <a:r>
              <a:rPr lang="en-US" sz="2400" dirty="0"/>
              <a:t>Catastrophic thinking</a:t>
            </a:r>
          </a:p>
        </p:txBody>
      </p:sp>
    </p:spTree>
    <p:extLst>
      <p:ext uri="{BB962C8B-B14F-4D97-AF65-F5344CB8AC3E}">
        <p14:creationId xmlns:p14="http://schemas.microsoft.com/office/powerpoint/2010/main" val="200889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19E6F-121E-95C4-46D9-F71D4526CF76}"/>
              </a:ext>
            </a:extLst>
          </p:cNvPr>
          <p:cNvSpPr>
            <a:spLocks noGrp="1"/>
          </p:cNvSpPr>
          <p:nvPr>
            <p:ph type="title"/>
          </p:nvPr>
        </p:nvSpPr>
        <p:spPr/>
        <p:txBody>
          <a:bodyPr/>
          <a:lstStyle/>
          <a:p>
            <a:r>
              <a:rPr lang="en-US" dirty="0"/>
              <a:t>Here is how we think</a:t>
            </a:r>
          </a:p>
        </p:txBody>
      </p:sp>
      <p:sp>
        <p:nvSpPr>
          <p:cNvPr id="3" name="Content Placeholder 2">
            <a:extLst>
              <a:ext uri="{FF2B5EF4-FFF2-40B4-BE49-F238E27FC236}">
                <a16:creationId xmlns:a16="http://schemas.microsoft.com/office/drawing/2014/main" id="{A0D9BB2D-65C9-18EE-3955-6A82DBB1F3B0}"/>
              </a:ext>
            </a:extLst>
          </p:cNvPr>
          <p:cNvSpPr>
            <a:spLocks noGrp="1"/>
          </p:cNvSpPr>
          <p:nvPr>
            <p:ph idx="1"/>
          </p:nvPr>
        </p:nvSpPr>
        <p:spPr>
          <a:xfrm>
            <a:off x="747387" y="1942160"/>
            <a:ext cx="10540724" cy="3481178"/>
          </a:xfrm>
        </p:spPr>
        <p:txBody>
          <a:bodyPr>
            <a:noAutofit/>
          </a:bodyPr>
          <a:lstStyle/>
          <a:p>
            <a:r>
              <a:rPr lang="en-US" sz="2400" dirty="0"/>
              <a:t>12,000 to 60,000 thoughts per day (705 to 3,500/hour, 12 to 60/minute)</a:t>
            </a:r>
          </a:p>
          <a:p>
            <a:r>
              <a:rPr lang="en-US" sz="2400" dirty="0"/>
              <a:t>90% of thoughts are self motivated, self focused</a:t>
            </a:r>
          </a:p>
          <a:p>
            <a:r>
              <a:rPr lang="en-US" sz="2400" dirty="0"/>
              <a:t>80% of thoughts are negative... Ingratitude/guilt/shame all the way to catastrophic</a:t>
            </a:r>
          </a:p>
          <a:p>
            <a:r>
              <a:rPr lang="en-US" sz="2400" dirty="0"/>
              <a:t>95% of thoughts are repetitive</a:t>
            </a:r>
          </a:p>
        </p:txBody>
      </p:sp>
    </p:spTree>
    <p:extLst>
      <p:ext uri="{BB962C8B-B14F-4D97-AF65-F5344CB8AC3E}">
        <p14:creationId xmlns:p14="http://schemas.microsoft.com/office/powerpoint/2010/main" val="296345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B605-FDFB-99A5-AC13-AA8443E50DA6}"/>
              </a:ext>
            </a:extLst>
          </p:cNvPr>
          <p:cNvSpPr>
            <a:spLocks noGrp="1"/>
          </p:cNvSpPr>
          <p:nvPr>
            <p:ph type="title"/>
          </p:nvPr>
        </p:nvSpPr>
        <p:spPr/>
        <p:txBody>
          <a:bodyPr/>
          <a:lstStyle/>
          <a:p>
            <a:r>
              <a:rPr lang="en-US" dirty="0"/>
              <a:t>Here is what god says</a:t>
            </a:r>
          </a:p>
        </p:txBody>
      </p:sp>
      <p:sp>
        <p:nvSpPr>
          <p:cNvPr id="3" name="Content Placeholder 2">
            <a:extLst>
              <a:ext uri="{FF2B5EF4-FFF2-40B4-BE49-F238E27FC236}">
                <a16:creationId xmlns:a16="http://schemas.microsoft.com/office/drawing/2014/main" id="{90D6A11E-7D72-A757-EB80-199353202599}"/>
              </a:ext>
            </a:extLst>
          </p:cNvPr>
          <p:cNvSpPr>
            <a:spLocks noGrp="1"/>
          </p:cNvSpPr>
          <p:nvPr>
            <p:ph idx="1"/>
          </p:nvPr>
        </p:nvSpPr>
        <p:spPr/>
        <p:txBody>
          <a:bodyPr>
            <a:noAutofit/>
          </a:bodyPr>
          <a:lstStyle/>
          <a:p>
            <a:pPr marL="0" indent="0">
              <a:buNone/>
            </a:pPr>
            <a:r>
              <a:rPr lang="en-US" sz="2400" dirty="0"/>
              <a:t>Colossians 3:1-4 </a:t>
            </a:r>
          </a:p>
          <a:p>
            <a:pPr marL="0" indent="0">
              <a:buNone/>
            </a:pPr>
            <a:endParaRPr lang="en-US" sz="2400" i="1" dirty="0"/>
          </a:p>
          <a:p>
            <a:pPr marL="0" indent="0">
              <a:buNone/>
            </a:pPr>
            <a:r>
              <a:rPr lang="en-US" sz="2400" i="1" dirty="0"/>
              <a:t>Since, then, you have been raised with Christ, set your hearts on things above, where Christ is, seated at the right hand of God. Set your minds on things above, not on earthly things. For you died, and your life is now hidden with Christ in God. When Christ, who is your life, appears, then you also will appear with him in glory.</a:t>
            </a:r>
          </a:p>
        </p:txBody>
      </p:sp>
    </p:spTree>
    <p:extLst>
      <p:ext uri="{BB962C8B-B14F-4D97-AF65-F5344CB8AC3E}">
        <p14:creationId xmlns:p14="http://schemas.microsoft.com/office/powerpoint/2010/main" val="1457686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B605-FDFB-99A5-AC13-AA8443E50DA6}"/>
              </a:ext>
            </a:extLst>
          </p:cNvPr>
          <p:cNvSpPr>
            <a:spLocks noGrp="1"/>
          </p:cNvSpPr>
          <p:nvPr>
            <p:ph type="title"/>
          </p:nvPr>
        </p:nvSpPr>
        <p:spPr/>
        <p:txBody>
          <a:bodyPr/>
          <a:lstStyle/>
          <a:p>
            <a:r>
              <a:rPr lang="en-US" dirty="0"/>
              <a:t>Here is what god says</a:t>
            </a:r>
          </a:p>
        </p:txBody>
      </p:sp>
      <p:sp>
        <p:nvSpPr>
          <p:cNvPr id="3" name="Content Placeholder 2">
            <a:extLst>
              <a:ext uri="{FF2B5EF4-FFF2-40B4-BE49-F238E27FC236}">
                <a16:creationId xmlns:a16="http://schemas.microsoft.com/office/drawing/2014/main" id="{90D6A11E-7D72-A757-EB80-199353202599}"/>
              </a:ext>
            </a:extLst>
          </p:cNvPr>
          <p:cNvSpPr>
            <a:spLocks noGrp="1"/>
          </p:cNvSpPr>
          <p:nvPr>
            <p:ph idx="1"/>
          </p:nvPr>
        </p:nvSpPr>
        <p:spPr/>
        <p:txBody>
          <a:bodyPr>
            <a:noAutofit/>
          </a:bodyPr>
          <a:lstStyle/>
          <a:p>
            <a:pPr marL="0" indent="0">
              <a:buNone/>
            </a:pPr>
            <a:r>
              <a:rPr lang="en-US" sz="2400" dirty="0"/>
              <a:t>What if we ended </a:t>
            </a:r>
            <a:r>
              <a:rPr lang="en-US" sz="2400" u="sng" dirty="0"/>
              <a:t>every thought</a:t>
            </a:r>
            <a:r>
              <a:rPr lang="en-US" sz="2400" dirty="0"/>
              <a:t>, </a:t>
            </a:r>
            <a:r>
              <a:rPr lang="en-US" sz="2400" u="sng" dirty="0"/>
              <a:t>every conversation</a:t>
            </a:r>
            <a:r>
              <a:rPr lang="en-US" sz="2400" dirty="0"/>
              <a:t>, every electronic message with the phrase... </a:t>
            </a:r>
          </a:p>
          <a:p>
            <a:pPr marL="0" indent="0">
              <a:buNone/>
            </a:pPr>
            <a:endParaRPr lang="en-US" sz="2400" dirty="0"/>
          </a:p>
          <a:p>
            <a:pPr marL="0" indent="0">
              <a:buNone/>
            </a:pPr>
            <a:r>
              <a:rPr lang="en-US" sz="2400" dirty="0"/>
              <a:t>“In Jesus name I say”</a:t>
            </a:r>
          </a:p>
          <a:p>
            <a:pPr marL="0" indent="0">
              <a:buNone/>
            </a:pPr>
            <a:endParaRPr lang="en-US" sz="2400" i="1" dirty="0"/>
          </a:p>
          <a:p>
            <a:pPr marL="0" indent="0">
              <a:buNone/>
            </a:pPr>
            <a:r>
              <a:rPr lang="en-US" sz="2400" i="1" dirty="0"/>
              <a:t>... your life is now hidden with Christ in God.</a:t>
            </a:r>
          </a:p>
        </p:txBody>
      </p:sp>
    </p:spTree>
    <p:extLst>
      <p:ext uri="{BB962C8B-B14F-4D97-AF65-F5344CB8AC3E}">
        <p14:creationId xmlns:p14="http://schemas.microsoft.com/office/powerpoint/2010/main" val="317460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A4D17-567A-C88D-66F4-4ADE99E8537F}"/>
              </a:ext>
            </a:extLst>
          </p:cNvPr>
          <p:cNvSpPr>
            <a:spLocks noGrp="1"/>
          </p:cNvSpPr>
          <p:nvPr>
            <p:ph type="title"/>
          </p:nvPr>
        </p:nvSpPr>
        <p:spPr/>
        <p:txBody>
          <a:bodyPr/>
          <a:lstStyle/>
          <a:p>
            <a:r>
              <a:rPr lang="en-US" dirty="0"/>
              <a:t>2-Unity calls for commitment</a:t>
            </a:r>
          </a:p>
        </p:txBody>
      </p:sp>
      <p:sp>
        <p:nvSpPr>
          <p:cNvPr id="3" name="Content Placeholder 2">
            <a:extLst>
              <a:ext uri="{FF2B5EF4-FFF2-40B4-BE49-F238E27FC236}">
                <a16:creationId xmlns:a16="http://schemas.microsoft.com/office/drawing/2014/main" id="{9C7D0060-B0A1-1BD4-4FF1-67DD5E0D2755}"/>
              </a:ext>
            </a:extLst>
          </p:cNvPr>
          <p:cNvSpPr>
            <a:spLocks noGrp="1"/>
          </p:cNvSpPr>
          <p:nvPr>
            <p:ph idx="1"/>
          </p:nvPr>
        </p:nvSpPr>
        <p:spPr/>
        <p:txBody>
          <a:bodyPr>
            <a:normAutofit/>
          </a:bodyPr>
          <a:lstStyle/>
          <a:p>
            <a:pPr marL="0" indent="0" algn="just">
              <a:buNone/>
            </a:pPr>
            <a:r>
              <a:rPr lang="en-US" sz="2400" dirty="0"/>
              <a:t>Romans 15:5 </a:t>
            </a:r>
          </a:p>
          <a:p>
            <a:pPr marL="0" indent="0" algn="just">
              <a:buNone/>
            </a:pPr>
            <a:endParaRPr lang="en-US" sz="2400" dirty="0"/>
          </a:p>
          <a:p>
            <a:pPr marL="0" indent="0" algn="just">
              <a:buNone/>
            </a:pPr>
            <a:r>
              <a:rPr lang="en-US" sz="2400" i="1" dirty="0"/>
              <a:t>May the God who gives endurance and encouragement give you a spirit of unity among yourselves as you follow Christ Jesus, so that with one heart and mouth you may glorify the God and Father of our Lord Jesus Christ. </a:t>
            </a:r>
          </a:p>
        </p:txBody>
      </p:sp>
    </p:spTree>
    <p:extLst>
      <p:ext uri="{BB962C8B-B14F-4D97-AF65-F5344CB8AC3E}">
        <p14:creationId xmlns:p14="http://schemas.microsoft.com/office/powerpoint/2010/main" val="3261356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DE3D-63A6-00C9-FE11-59B8836B1ACC}"/>
              </a:ext>
            </a:extLst>
          </p:cNvPr>
          <p:cNvSpPr>
            <a:spLocks noGrp="1"/>
          </p:cNvSpPr>
          <p:nvPr>
            <p:ph type="title"/>
          </p:nvPr>
        </p:nvSpPr>
        <p:spPr/>
        <p:txBody>
          <a:bodyPr/>
          <a:lstStyle/>
          <a:p>
            <a:r>
              <a:rPr lang="en-US" dirty="0"/>
              <a:t>Mercy triumphs over judgement</a:t>
            </a:r>
          </a:p>
        </p:txBody>
      </p:sp>
      <p:sp>
        <p:nvSpPr>
          <p:cNvPr id="3" name="Content Placeholder 2">
            <a:extLst>
              <a:ext uri="{FF2B5EF4-FFF2-40B4-BE49-F238E27FC236}">
                <a16:creationId xmlns:a16="http://schemas.microsoft.com/office/drawing/2014/main" id="{344267DD-B5EB-5849-B3F5-2B732CE2E0D0}"/>
              </a:ext>
            </a:extLst>
          </p:cNvPr>
          <p:cNvSpPr>
            <a:spLocks noGrp="1"/>
          </p:cNvSpPr>
          <p:nvPr>
            <p:ph idx="1"/>
          </p:nvPr>
        </p:nvSpPr>
        <p:spPr>
          <a:xfrm>
            <a:off x="1451579" y="2015732"/>
            <a:ext cx="9603275" cy="3795521"/>
          </a:xfrm>
        </p:spPr>
        <p:txBody>
          <a:bodyPr>
            <a:normAutofit/>
          </a:bodyPr>
          <a:lstStyle/>
          <a:p>
            <a:pPr marL="0" indent="0">
              <a:buNone/>
            </a:pPr>
            <a:r>
              <a:rPr lang="en-US" sz="2400" b="1" dirty="0"/>
              <a:t>James 2:12-13 </a:t>
            </a:r>
          </a:p>
          <a:p>
            <a:pPr marL="0" indent="0">
              <a:buNone/>
            </a:pPr>
            <a:endParaRPr lang="en-US" sz="2400" b="1" i="1" dirty="0"/>
          </a:p>
          <a:p>
            <a:pPr marL="0" indent="0">
              <a:buNone/>
            </a:pPr>
            <a:r>
              <a:rPr lang="en-US" sz="2400" i="1" dirty="0"/>
              <a:t>Speak and act as those who are going to be judged by the law that gives freedom, because judgment without mercy will be shown to anyone who has not been merciful. Mercy triumphs over judgment.</a:t>
            </a:r>
          </a:p>
          <a:p>
            <a:pPr marL="0" indent="0">
              <a:buNone/>
            </a:pPr>
            <a:endParaRPr lang="en-US" sz="2400" i="1" dirty="0"/>
          </a:p>
          <a:p>
            <a:pPr marL="0" indent="0">
              <a:buNone/>
            </a:pPr>
            <a:r>
              <a:rPr lang="en-US" sz="2400" dirty="0"/>
              <a:t>Philippians 1:21 </a:t>
            </a:r>
            <a:r>
              <a:rPr lang="en-US" sz="2400" i="1" dirty="0"/>
              <a:t>For to me, to live is Christ and to die is gain.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1031953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{7204D244-6179-8F48-AC0F-BA76B8A19C9D}tf10001119</Template>
  <TotalTime>253</TotalTime>
  <Words>307</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Unity</vt:lpstr>
      <vt:lpstr>Unity </vt:lpstr>
      <vt:lpstr>1-Faulty judgements</vt:lpstr>
      <vt:lpstr>Here is how we think</vt:lpstr>
      <vt:lpstr>Here is what god says</vt:lpstr>
      <vt:lpstr>Here is what god says</vt:lpstr>
      <vt:lpstr>2-Unity calls for commitment</vt:lpstr>
      <vt:lpstr>Mercy triumphs over judgement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 </dc:title>
  <dc:creator>Tim Sherrill</dc:creator>
  <cp:lastModifiedBy>WCCMediaTech</cp:lastModifiedBy>
  <cp:revision>5</cp:revision>
  <dcterms:created xsi:type="dcterms:W3CDTF">2022-09-09T21:13:43Z</dcterms:created>
  <dcterms:modified xsi:type="dcterms:W3CDTF">2022-09-18T14:52:33Z</dcterms:modified>
</cp:coreProperties>
</file>