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D16D-59FB-430A-9D24-2B4375707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18042-5939-4E97-831F-330DEE877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E758-144E-48BF-81BC-EBB2D4B9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77350-EB97-40BD-B6ED-E5460F0C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1B3DB-62CB-41FB-B6B9-24560175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1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E69E9-0495-46A5-8B11-6D4BDF00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A84F0-CACA-46D5-95F8-49714DE1E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7300B-5458-4A2F-A1E0-EBC87D46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F7EB6-4116-4CC6-B293-14A8E189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035B6-3E19-4B9D-B4B1-6E0F1A42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0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A5A80-A8B6-4419-B1D1-0ED40E8CC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653F7-5919-4332-B4A5-FAA361069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4E6A8-C2F1-46FE-9451-2F9DC8A3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DC47-DB51-4734-8C23-D9CC4DA8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BEB91-4D3F-4289-BC3B-7F5369AA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E8D2-51E5-4FB9-B33C-176AF1B2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78F5-9AAF-45B3-96E4-B3D510A23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4D406-F5D6-4A29-AE9B-D66699EE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FFC45-BCD2-499D-AC1E-828452D5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43FF8-3B02-4CC6-A92B-0242369B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8DD1-F00A-4E7C-9519-9CE01B28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3C4FA-E605-4279-968D-1DA9583E7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1D63A-874F-494F-BFAD-A64D9AC4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DA1D-A9D3-4422-8EEA-F9D2EA8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060BD-F712-4AB0-95EF-2035BB78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C044-D1E6-4533-9B4D-FFF793FB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1E758-4B09-4CFD-ABBC-992D2B963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CBB8B-67AD-41E8-82D3-83C5FFDEB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D3A2C-0ED7-45CC-B3FC-E8457C5E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1F00D-45EA-4705-A504-D47EE7AD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4D17A-3C79-4A98-B21B-2A11CFC5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1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E30C-2EBE-4D50-BB73-4149C084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B6108-35BB-48B1-9729-066A9C5B3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7E4F2-46B3-45F7-BE60-4FFFA8114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6A3F7-43C0-4EB4-AACC-F7836DD45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457E5-A131-4E32-9447-0E0177041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2D86C-BDA4-44F5-AC43-1FBBD61C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83247-4B24-4147-90E4-65BC4D92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9A57D-F54A-48A9-AD66-D8D11F09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44E0-ED0F-4D17-A360-BEDB1671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5D97C-7152-4EE0-9E1B-A8646DF7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FDF56-F279-4795-9A76-F98791C2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7B094-9A47-44E2-95BC-381D4EDE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2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5A636-D851-4C0A-8457-BF8BFE5B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A7893-06CC-4030-86A1-75C819C0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C3FB7-5B3B-434B-B029-5999F6FA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7C6D-26AF-418E-9EE5-B001F25C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26D67-2860-4B80-AE6B-B1D95867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E7EB6-8D74-49B6-A271-904EC3B7C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1A8A2-8652-49C4-B7F1-BF0F3CE1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E1AC-469D-4A54-A6E2-535DBB3B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04DD9-7111-4A0C-82BF-FCD24661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6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F47D-E8F1-4E4C-9EA1-835C41FC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AE51A-D735-4E3F-89B1-743287DD6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D18E1-32F3-4B45-BF33-FA89D78D7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7E48F-8CE7-48C7-997F-6D967518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7568D-66A6-4FEB-A0D7-478B1B47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0A73D-E6B6-4089-BD65-BA0A8DE6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89289-2A90-49DF-8335-67F90BD0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93788-3BB5-4B24-BFEB-1E583B724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B07EE-61C4-469E-B4FF-0C6950C18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7F64F-F87C-4139-A36A-16CBCC10740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46CF9-0BB4-4E8A-8200-8DDB4840B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4511E-D0B6-4C53-B6CC-74BC74B5B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FC71-52B8-4399-98AC-F553FC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40F6-1E87-4B4A-9670-DB0221517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89FE8-8390-4F0C-9E01-8D301F7F6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cloud, sky, poster&#10;&#10;Description automatically generated">
            <a:extLst>
              <a:ext uri="{FF2B5EF4-FFF2-40B4-BE49-F238E27FC236}">
                <a16:creationId xmlns:a16="http://schemas.microsoft.com/office/drawing/2014/main" id="{9C429370-A655-4EAC-A18B-976942C3D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98" y="0"/>
            <a:ext cx="8263003" cy="68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0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cross&#10;&#10;Description automatically generated with medium confidence">
            <a:extLst>
              <a:ext uri="{FF2B5EF4-FFF2-40B4-BE49-F238E27FC236}">
                <a16:creationId xmlns:a16="http://schemas.microsoft.com/office/drawing/2014/main" id="{271F7895-A1F4-4103-B3EF-E151A488A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1444336" y="88322"/>
            <a:ext cx="8905009" cy="6681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6AA4E-24FF-461F-9C27-5644D569A9DC}"/>
              </a:ext>
            </a:extLst>
          </p:cNvPr>
          <p:cNvSpPr txBox="1"/>
          <p:nvPr/>
        </p:nvSpPr>
        <p:spPr>
          <a:xfrm>
            <a:off x="1574298" y="858529"/>
            <a:ext cx="101776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Unfathomable    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831C4-DB6E-4256-BF29-8365AE9F2919}"/>
              </a:ext>
            </a:extLst>
          </p:cNvPr>
          <p:cNvSpPr txBox="1"/>
          <p:nvPr/>
        </p:nvSpPr>
        <p:spPr>
          <a:xfrm>
            <a:off x="1650196" y="5583972"/>
            <a:ext cx="461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Romans 8: 31-39</a:t>
            </a:r>
          </a:p>
        </p:txBody>
      </p:sp>
    </p:spTree>
    <p:extLst>
      <p:ext uri="{BB962C8B-B14F-4D97-AF65-F5344CB8AC3E}">
        <p14:creationId xmlns:p14="http://schemas.microsoft.com/office/powerpoint/2010/main" val="178756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D2EE6-094E-4527-8FEF-83AFC801BD2F}"/>
              </a:ext>
            </a:extLst>
          </p:cNvPr>
          <p:cNvSpPr txBox="1"/>
          <p:nvPr/>
        </p:nvSpPr>
        <p:spPr>
          <a:xfrm>
            <a:off x="0" y="1996185"/>
            <a:ext cx="4215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Undying Promises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A4569-9A71-4B45-90A5-BCC9B94A721E}"/>
              </a:ext>
            </a:extLst>
          </p:cNvPr>
          <p:cNvSpPr txBox="1"/>
          <p:nvPr/>
        </p:nvSpPr>
        <p:spPr>
          <a:xfrm>
            <a:off x="5080958" y="1654654"/>
            <a:ext cx="648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2 Corinthians 1: 18-22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C2925-2C4B-024A-91D3-C86D55461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7" y="0"/>
            <a:ext cx="9102437" cy="66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2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ink flower&#10;&#10;Description automatically generated with low confidence">
            <a:extLst>
              <a:ext uri="{FF2B5EF4-FFF2-40B4-BE49-F238E27FC236}">
                <a16:creationId xmlns:a16="http://schemas.microsoft.com/office/drawing/2014/main" id="{E359E563-1FCB-4009-8D98-2E22FCE7B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55" y="0"/>
            <a:ext cx="9476510" cy="6657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22572C-9AA8-4F79-9E06-5D59A0888D75}"/>
              </a:ext>
            </a:extLst>
          </p:cNvPr>
          <p:cNvSpPr txBox="1"/>
          <p:nvPr/>
        </p:nvSpPr>
        <p:spPr>
          <a:xfrm rot="20479458">
            <a:off x="5141101" y="4338640"/>
            <a:ext cx="5939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Unwavering Attention 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Matthew 6: 25-34</a:t>
            </a:r>
          </a:p>
        </p:txBody>
      </p:sp>
    </p:spTree>
    <p:extLst>
      <p:ext uri="{BB962C8B-B14F-4D97-AF65-F5344CB8AC3E}">
        <p14:creationId xmlns:p14="http://schemas.microsoft.com/office/powerpoint/2010/main" val="407971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AAFA2-D800-4205-95DD-D7E574151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1049481" y="0"/>
            <a:ext cx="95180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DAD82-90D4-4EC7-83BC-412F32A15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254659"/>
            <a:ext cx="3844153" cy="1573149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Unchanging Truth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00D9B-0825-47D1-9ECD-D4F7C7B47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5113484"/>
            <a:ext cx="4333009" cy="1458840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 Peter 2: 9-10 </a:t>
            </a:r>
          </a:p>
        </p:txBody>
      </p:sp>
    </p:spTree>
    <p:extLst>
      <p:ext uri="{BB962C8B-B14F-4D97-AF65-F5344CB8AC3E}">
        <p14:creationId xmlns:p14="http://schemas.microsoft.com/office/powerpoint/2010/main" val="318914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person, finger, outdoor&#10;&#10;Description automatically generated">
            <a:extLst>
              <a:ext uri="{FF2B5EF4-FFF2-40B4-BE49-F238E27FC236}">
                <a16:creationId xmlns:a16="http://schemas.microsoft.com/office/drawing/2014/main" id="{E3BCF50F-4843-4590-9C5E-B13F8C143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r="-1" b="-1"/>
          <a:stretch/>
        </p:blipFill>
        <p:spPr>
          <a:xfrm>
            <a:off x="1418492" y="0"/>
            <a:ext cx="90347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45DA82-30D2-4348-A834-D4C27CC37146}"/>
              </a:ext>
            </a:extLst>
          </p:cNvPr>
          <p:cNvSpPr txBox="1"/>
          <p:nvPr/>
        </p:nvSpPr>
        <p:spPr>
          <a:xfrm>
            <a:off x="1418492" y="436098"/>
            <a:ext cx="9355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Unforgettable Mercy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ADE4F-5CF3-4180-A264-C5948E7BBC1B}"/>
              </a:ext>
            </a:extLst>
          </p:cNvPr>
          <p:cNvSpPr txBox="1"/>
          <p:nvPr/>
        </p:nvSpPr>
        <p:spPr>
          <a:xfrm>
            <a:off x="2768942" y="5527596"/>
            <a:ext cx="6281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Hebrews 4: 14-16</a:t>
            </a:r>
          </a:p>
        </p:txBody>
      </p:sp>
    </p:spTree>
    <p:extLst>
      <p:ext uri="{BB962C8B-B14F-4D97-AF65-F5344CB8AC3E}">
        <p14:creationId xmlns:p14="http://schemas.microsoft.com/office/powerpoint/2010/main" val="89006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cloud, beach, water&#10;&#10;Description automatically generated">
            <a:extLst>
              <a:ext uri="{FF2B5EF4-FFF2-40B4-BE49-F238E27FC236}">
                <a16:creationId xmlns:a16="http://schemas.microsoft.com/office/drawing/2014/main" id="{06779FCA-4927-453F-9A18-286111E66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7" y="0"/>
            <a:ext cx="8946573" cy="7090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1ED93-D1CE-4D19-A0DF-1589F9B2C30F}"/>
              </a:ext>
            </a:extLst>
          </p:cNvPr>
          <p:cNvSpPr txBox="1"/>
          <p:nvPr/>
        </p:nvSpPr>
        <p:spPr>
          <a:xfrm>
            <a:off x="1112989" y="217540"/>
            <a:ext cx="99599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Unimaginable Power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6A883-410C-4524-AF9B-E9230D074263}"/>
              </a:ext>
            </a:extLst>
          </p:cNvPr>
          <p:cNvSpPr txBox="1"/>
          <p:nvPr/>
        </p:nvSpPr>
        <p:spPr>
          <a:xfrm>
            <a:off x="2402220" y="4569101"/>
            <a:ext cx="7381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   3:14-21</a:t>
            </a:r>
          </a:p>
        </p:txBody>
      </p:sp>
    </p:spTree>
    <p:extLst>
      <p:ext uri="{BB962C8B-B14F-4D97-AF65-F5344CB8AC3E}">
        <p14:creationId xmlns:p14="http://schemas.microsoft.com/office/powerpoint/2010/main" val="175974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F16A-B3B5-44F0-B25D-A0E06DEC4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59" y="5279502"/>
            <a:ext cx="9681882" cy="739880"/>
          </a:xfrm>
        </p:spPr>
        <p:txBody>
          <a:bodyPr anchor="b">
            <a:noAutofit/>
          </a:bodyPr>
          <a:lstStyle/>
          <a:p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Unmerited Favor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E5A84-9AAB-43E8-8A99-33646D825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770" y="6019391"/>
            <a:ext cx="7315199" cy="838599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Corinthians 12: 9-10</a:t>
            </a:r>
          </a:p>
        </p:txBody>
      </p:sp>
      <p:pic>
        <p:nvPicPr>
          <p:cNvPr id="5" name="Picture 4" descr="A picture containing landscape, outdoor, plant, sunrise&#10;&#10;Description automatically generated">
            <a:extLst>
              <a:ext uri="{FF2B5EF4-FFF2-40B4-BE49-F238E27FC236}">
                <a16:creationId xmlns:a16="http://schemas.microsoft.com/office/drawing/2014/main" id="{60862EAC-EAD4-48AF-81B8-2B4A18363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9"/>
          <a:stretch/>
        </p:blipFill>
        <p:spPr>
          <a:xfrm>
            <a:off x="1413165" y="10"/>
            <a:ext cx="9216736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12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40F6-1E87-4B4A-9670-DB0221517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89FE8-8390-4F0C-9E01-8D301F7F6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cloud, sky, poster&#10;&#10;Description automatically generated">
            <a:extLst>
              <a:ext uri="{FF2B5EF4-FFF2-40B4-BE49-F238E27FC236}">
                <a16:creationId xmlns:a16="http://schemas.microsoft.com/office/drawing/2014/main" id="{9C429370-A655-4EAC-A18B-976942C3D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960428" cy="68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7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43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Unchanging Truth</vt:lpstr>
      <vt:lpstr>PowerPoint Presentation</vt:lpstr>
      <vt:lpstr>PowerPoint Presentation</vt:lpstr>
      <vt:lpstr>Unmerited Favor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Touchatt, Jason W.</dc:creator>
  <cp:lastModifiedBy>WCCMediaTech</cp:lastModifiedBy>
  <cp:revision>3</cp:revision>
  <dcterms:created xsi:type="dcterms:W3CDTF">2023-05-03T15:34:10Z</dcterms:created>
  <dcterms:modified xsi:type="dcterms:W3CDTF">2023-05-07T14:26:59Z</dcterms:modified>
</cp:coreProperties>
</file>