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1" r:id="rId7"/>
    <p:sldId id="263" r:id="rId8"/>
    <p:sldId id="260" r:id="rId9"/>
    <p:sldId id="264" r:id="rId10"/>
    <p:sldId id="266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9013B9-C6EB-4FE8-9DA3-33285D61B601}" v="115" dt="2020-09-20T03:38:20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84" y="708"/>
      </p:cViewPr>
      <p:guideLst>
        <p:guide orient="horz" pos="247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 Johnson" userId="2bdfc28a46d537ed" providerId="LiveId" clId="{A39013B9-C6EB-4FE8-9DA3-33285D61B601}"/>
    <pc:docChg chg="undo custSel mod addSld modSld sldOrd">
      <pc:chgData name="Ken Johnson" userId="2bdfc28a46d537ed" providerId="LiveId" clId="{A39013B9-C6EB-4FE8-9DA3-33285D61B601}" dt="2020-09-20T03:38:20.966" v="594"/>
      <pc:docMkLst>
        <pc:docMk/>
      </pc:docMkLst>
      <pc:sldChg chg="delSp mod delAnim modAnim">
        <pc:chgData name="Ken Johnson" userId="2bdfc28a46d537ed" providerId="LiveId" clId="{A39013B9-C6EB-4FE8-9DA3-33285D61B601}" dt="2020-09-18T15:49:45.058" v="228" actId="478"/>
        <pc:sldMkLst>
          <pc:docMk/>
          <pc:sldMk cId="1586384020" sldId="257"/>
        </pc:sldMkLst>
        <pc:spChg chg="del">
          <ac:chgData name="Ken Johnson" userId="2bdfc28a46d537ed" providerId="LiveId" clId="{A39013B9-C6EB-4FE8-9DA3-33285D61B601}" dt="2020-09-18T15:49:45.058" v="228" actId="478"/>
          <ac:spMkLst>
            <pc:docMk/>
            <pc:sldMk cId="1586384020" sldId="257"/>
            <ac:spMk id="11" creationId="{B17713A3-882F-4B04-88DB-BF24F577DEA3}"/>
          </ac:spMkLst>
        </pc:spChg>
        <pc:spChg chg="del">
          <ac:chgData name="Ken Johnson" userId="2bdfc28a46d537ed" providerId="LiveId" clId="{A39013B9-C6EB-4FE8-9DA3-33285D61B601}" dt="2020-09-18T15:49:45.058" v="228" actId="478"/>
          <ac:spMkLst>
            <pc:docMk/>
            <pc:sldMk cId="1586384020" sldId="257"/>
            <ac:spMk id="13" creationId="{9488AABA-98A9-4F8C-9ABF-BECF03B0EEEB}"/>
          </ac:spMkLst>
        </pc:spChg>
      </pc:sldChg>
      <pc:sldChg chg="addSp delSp modSp new mod modAnim">
        <pc:chgData name="Ken Johnson" userId="2bdfc28a46d537ed" providerId="LiveId" clId="{A39013B9-C6EB-4FE8-9DA3-33285D61B601}" dt="2020-09-18T14:27:54.717" v="221"/>
        <pc:sldMkLst>
          <pc:docMk/>
          <pc:sldMk cId="4156357588" sldId="258"/>
        </pc:sldMkLst>
        <pc:spChg chg="add mod">
          <ac:chgData name="Ken Johnson" userId="2bdfc28a46d537ed" providerId="LiveId" clId="{A39013B9-C6EB-4FE8-9DA3-33285D61B601}" dt="2020-09-17T14:43:25.556" v="15" actId="1076"/>
          <ac:spMkLst>
            <pc:docMk/>
            <pc:sldMk cId="4156357588" sldId="258"/>
            <ac:spMk id="2" creationId="{6F8F4FBD-86A3-4052-B0B8-F5F6673B4720}"/>
          </ac:spMkLst>
        </pc:spChg>
        <pc:spChg chg="add del mod">
          <ac:chgData name="Ken Johnson" userId="2bdfc28a46d537ed" providerId="LiveId" clId="{A39013B9-C6EB-4FE8-9DA3-33285D61B601}" dt="2020-09-18T14:27:39.654" v="220" actId="478"/>
          <ac:spMkLst>
            <pc:docMk/>
            <pc:sldMk cId="4156357588" sldId="258"/>
            <ac:spMk id="3" creationId="{10A127B6-00F9-49CD-B6A6-8D6112EDF1EB}"/>
          </ac:spMkLst>
        </pc:spChg>
        <pc:spChg chg="add del">
          <ac:chgData name="Ken Johnson" userId="2bdfc28a46d537ed" providerId="LiveId" clId="{A39013B9-C6EB-4FE8-9DA3-33285D61B601}" dt="2020-09-17T14:44:39.261" v="89" actId="22"/>
          <ac:spMkLst>
            <pc:docMk/>
            <pc:sldMk cId="4156357588" sldId="258"/>
            <ac:spMk id="5" creationId="{05775D5E-9C60-4486-9BA2-087D3FEB010F}"/>
          </ac:spMkLst>
        </pc:spChg>
        <pc:spChg chg="add del mod">
          <ac:chgData name="Ken Johnson" userId="2bdfc28a46d537ed" providerId="LiveId" clId="{A39013B9-C6EB-4FE8-9DA3-33285D61B601}" dt="2020-09-18T14:27:32.952" v="219" actId="478"/>
          <ac:spMkLst>
            <pc:docMk/>
            <pc:sldMk cId="4156357588" sldId="258"/>
            <ac:spMk id="7" creationId="{200EBB3E-2B8C-490F-A907-EA41A8D0D695}"/>
          </ac:spMkLst>
        </pc:spChg>
        <pc:picChg chg="add">
          <ac:chgData name="Ken Johnson" userId="2bdfc28a46d537ed" providerId="LiveId" clId="{A39013B9-C6EB-4FE8-9DA3-33285D61B601}" dt="2020-09-17T14:41:39.785" v="1"/>
          <ac:picMkLst>
            <pc:docMk/>
            <pc:sldMk cId="4156357588" sldId="258"/>
            <ac:picMk id="1026" creationId="{3991089C-C592-429F-B35C-F4144D873081}"/>
          </ac:picMkLst>
        </pc:picChg>
      </pc:sldChg>
      <pc:sldChg chg="addSp modSp new mod ord">
        <pc:chgData name="Ken Johnson" userId="2bdfc28a46d537ed" providerId="LiveId" clId="{A39013B9-C6EB-4FE8-9DA3-33285D61B601}" dt="2020-09-18T15:49:32.953" v="227"/>
        <pc:sldMkLst>
          <pc:docMk/>
          <pc:sldMk cId="1265330429" sldId="259"/>
        </pc:sldMkLst>
        <pc:spChg chg="add mod">
          <ac:chgData name="Ken Johnson" userId="2bdfc28a46d537ed" providerId="LiveId" clId="{A39013B9-C6EB-4FE8-9DA3-33285D61B601}" dt="2020-09-17T14:55:03.437" v="212" actId="552"/>
          <ac:spMkLst>
            <pc:docMk/>
            <pc:sldMk cId="1265330429" sldId="259"/>
            <ac:spMk id="2" creationId="{9404BDA4-5A4D-4B1E-BFEF-572E0208BA0D}"/>
          </ac:spMkLst>
        </pc:spChg>
        <pc:spChg chg="add mod">
          <ac:chgData name="Ken Johnson" userId="2bdfc28a46d537ed" providerId="LiveId" clId="{A39013B9-C6EB-4FE8-9DA3-33285D61B601}" dt="2020-09-17T14:55:03.437" v="212" actId="552"/>
          <ac:spMkLst>
            <pc:docMk/>
            <pc:sldMk cId="1265330429" sldId="259"/>
            <ac:spMk id="3" creationId="{D4D5368D-469A-4E52-AAC8-1BA7AD2CDB5F}"/>
          </ac:spMkLst>
        </pc:spChg>
      </pc:sldChg>
      <pc:sldChg chg="add ord modAnim">
        <pc:chgData name="Ken Johnson" userId="2bdfc28a46d537ed" providerId="LiveId" clId="{A39013B9-C6EB-4FE8-9DA3-33285D61B601}" dt="2020-09-19T04:21:13.370" v="278"/>
        <pc:sldMkLst>
          <pc:docMk/>
          <pc:sldMk cId="2779894886" sldId="260"/>
        </pc:sldMkLst>
      </pc:sldChg>
      <pc:sldChg chg="delSp add mod ord modAnim">
        <pc:chgData name="Ken Johnson" userId="2bdfc28a46d537ed" providerId="LiveId" clId="{A39013B9-C6EB-4FE8-9DA3-33285D61B601}" dt="2020-09-18T14:28:43.316" v="223"/>
        <pc:sldMkLst>
          <pc:docMk/>
          <pc:sldMk cId="618407115" sldId="261"/>
        </pc:sldMkLst>
        <pc:spChg chg="del">
          <ac:chgData name="Ken Johnson" userId="2bdfc28a46d537ed" providerId="LiveId" clId="{A39013B9-C6EB-4FE8-9DA3-33285D61B601}" dt="2020-09-18T14:28:30.310" v="222" actId="478"/>
          <ac:spMkLst>
            <pc:docMk/>
            <pc:sldMk cId="618407115" sldId="261"/>
            <ac:spMk id="3" creationId="{10A127B6-00F9-49CD-B6A6-8D6112EDF1EB}"/>
          </ac:spMkLst>
        </pc:spChg>
      </pc:sldChg>
      <pc:sldChg chg="addSp delSp modSp add mod delAnim modAnim">
        <pc:chgData name="Ken Johnson" userId="2bdfc28a46d537ed" providerId="LiveId" clId="{A39013B9-C6EB-4FE8-9DA3-33285D61B601}" dt="2020-09-20T03:04:15.715" v="531" actId="465"/>
        <pc:sldMkLst>
          <pc:docMk/>
          <pc:sldMk cId="3744110722" sldId="262"/>
        </pc:sldMkLst>
        <pc:spChg chg="mod">
          <ac:chgData name="Ken Johnson" userId="2bdfc28a46d537ed" providerId="LiveId" clId="{A39013B9-C6EB-4FE8-9DA3-33285D61B601}" dt="2020-09-20T03:03:31.057" v="497" actId="1035"/>
          <ac:spMkLst>
            <pc:docMk/>
            <pc:sldMk cId="3744110722" sldId="262"/>
            <ac:spMk id="3" creationId="{99F30104-2185-4824-BCF0-EA767DBA8394}"/>
          </ac:spMkLst>
        </pc:spChg>
        <pc:spChg chg="mod">
          <ac:chgData name="Ken Johnson" userId="2bdfc28a46d537ed" providerId="LiveId" clId="{A39013B9-C6EB-4FE8-9DA3-33285D61B601}" dt="2020-09-20T03:04:07.350" v="530" actId="552"/>
          <ac:spMkLst>
            <pc:docMk/>
            <pc:sldMk cId="3744110722" sldId="262"/>
            <ac:spMk id="5" creationId="{FE4C666D-077F-4744-9078-58F6E4EF7A65}"/>
          </ac:spMkLst>
        </pc:spChg>
        <pc:spChg chg="mod">
          <ac:chgData name="Ken Johnson" userId="2bdfc28a46d537ed" providerId="LiveId" clId="{A39013B9-C6EB-4FE8-9DA3-33285D61B601}" dt="2020-09-20T03:04:15.715" v="531" actId="465"/>
          <ac:spMkLst>
            <pc:docMk/>
            <pc:sldMk cId="3744110722" sldId="262"/>
            <ac:spMk id="7" creationId="{EF2AD6D7-4DB7-4AE7-B95A-050460AE33EA}"/>
          </ac:spMkLst>
        </pc:spChg>
        <pc:spChg chg="mod">
          <ac:chgData name="Ken Johnson" userId="2bdfc28a46d537ed" providerId="LiveId" clId="{A39013B9-C6EB-4FE8-9DA3-33285D61B601}" dt="2020-09-20T03:04:15.715" v="531" actId="465"/>
          <ac:spMkLst>
            <pc:docMk/>
            <pc:sldMk cId="3744110722" sldId="262"/>
            <ac:spMk id="9" creationId="{015FCC86-B457-4E78-995F-B73E2C3A04B4}"/>
          </ac:spMkLst>
        </pc:spChg>
        <pc:spChg chg="add mod">
          <ac:chgData name="Ken Johnson" userId="2bdfc28a46d537ed" providerId="LiveId" clId="{A39013B9-C6EB-4FE8-9DA3-33285D61B601}" dt="2020-09-20T03:04:15.715" v="531" actId="465"/>
          <ac:spMkLst>
            <pc:docMk/>
            <pc:sldMk cId="3744110722" sldId="262"/>
            <ac:spMk id="10" creationId="{4DAD7D04-41F1-4A11-9B90-29ED62B1FB25}"/>
          </ac:spMkLst>
        </pc:spChg>
        <pc:spChg chg="mod">
          <ac:chgData name="Ken Johnson" userId="2bdfc28a46d537ed" providerId="LiveId" clId="{A39013B9-C6EB-4FE8-9DA3-33285D61B601}" dt="2020-09-20T03:04:15.715" v="531" actId="465"/>
          <ac:spMkLst>
            <pc:docMk/>
            <pc:sldMk cId="3744110722" sldId="262"/>
            <ac:spMk id="11" creationId="{B17713A3-882F-4B04-88DB-BF24F577DEA3}"/>
          </ac:spMkLst>
        </pc:spChg>
        <pc:spChg chg="add mod">
          <ac:chgData name="Ken Johnson" userId="2bdfc28a46d537ed" providerId="LiveId" clId="{A39013B9-C6EB-4FE8-9DA3-33285D61B601}" dt="2020-09-20T03:04:07.350" v="530" actId="552"/>
          <ac:spMkLst>
            <pc:docMk/>
            <pc:sldMk cId="3744110722" sldId="262"/>
            <ac:spMk id="12" creationId="{F80E3DC5-8896-4B41-AC73-F9B972B6ADC8}"/>
          </ac:spMkLst>
        </pc:spChg>
        <pc:spChg chg="del">
          <ac:chgData name="Ken Johnson" userId="2bdfc28a46d537ed" providerId="LiveId" clId="{A39013B9-C6EB-4FE8-9DA3-33285D61B601}" dt="2020-09-18T15:52:14.840" v="235" actId="21"/>
          <ac:spMkLst>
            <pc:docMk/>
            <pc:sldMk cId="3744110722" sldId="262"/>
            <ac:spMk id="13" creationId="{9488AABA-98A9-4F8C-9ABF-BECF03B0EEEB}"/>
          </ac:spMkLst>
        </pc:spChg>
      </pc:sldChg>
      <pc:sldChg chg="delSp modSp add mod ord delAnim">
        <pc:chgData name="Ken Johnson" userId="2bdfc28a46d537ed" providerId="LiveId" clId="{A39013B9-C6EB-4FE8-9DA3-33285D61B601}" dt="2020-09-19T04:21:10.706" v="276"/>
        <pc:sldMkLst>
          <pc:docMk/>
          <pc:sldMk cId="3451679424" sldId="263"/>
        </pc:sldMkLst>
        <pc:spChg chg="mod">
          <ac:chgData name="Ken Johnson" userId="2bdfc28a46d537ed" providerId="LiveId" clId="{A39013B9-C6EB-4FE8-9DA3-33285D61B601}" dt="2020-09-19T04:08:06.463" v="246" actId="20577"/>
          <ac:spMkLst>
            <pc:docMk/>
            <pc:sldMk cId="3451679424" sldId="263"/>
            <ac:spMk id="2" creationId="{47B30B63-AD0F-4A51-BFC1-C5DC8FE55E7C}"/>
          </ac:spMkLst>
        </pc:spChg>
        <pc:spChg chg="mod">
          <ac:chgData name="Ken Johnson" userId="2bdfc28a46d537ed" providerId="LiveId" clId="{A39013B9-C6EB-4FE8-9DA3-33285D61B601}" dt="2020-09-19T04:19:44.278" v="271" actId="20577"/>
          <ac:spMkLst>
            <pc:docMk/>
            <pc:sldMk cId="3451679424" sldId="263"/>
            <ac:spMk id="5" creationId="{FE4C666D-077F-4744-9078-58F6E4EF7A65}"/>
          </ac:spMkLst>
        </pc:spChg>
        <pc:spChg chg="del">
          <ac:chgData name="Ken Johnson" userId="2bdfc28a46d537ed" providerId="LiveId" clId="{A39013B9-C6EB-4FE8-9DA3-33285D61B601}" dt="2020-09-19T04:19:19.232" v="264" actId="478"/>
          <ac:spMkLst>
            <pc:docMk/>
            <pc:sldMk cId="3451679424" sldId="263"/>
            <ac:spMk id="7" creationId="{EF2AD6D7-4DB7-4AE7-B95A-050460AE33EA}"/>
          </ac:spMkLst>
        </pc:spChg>
        <pc:spChg chg="del">
          <ac:chgData name="Ken Johnson" userId="2bdfc28a46d537ed" providerId="LiveId" clId="{A39013B9-C6EB-4FE8-9DA3-33285D61B601}" dt="2020-09-19T04:19:23.178" v="265" actId="478"/>
          <ac:spMkLst>
            <pc:docMk/>
            <pc:sldMk cId="3451679424" sldId="263"/>
            <ac:spMk id="9" creationId="{015FCC86-B457-4E78-995F-B73E2C3A04B4}"/>
          </ac:spMkLst>
        </pc:spChg>
      </pc:sldChg>
      <pc:sldChg chg="delSp modSp add mod ord delAnim">
        <pc:chgData name="Ken Johnson" userId="2bdfc28a46d537ed" providerId="LiveId" clId="{A39013B9-C6EB-4FE8-9DA3-33285D61B601}" dt="2020-09-20T01:47:19.652" v="306" actId="478"/>
        <pc:sldMkLst>
          <pc:docMk/>
          <pc:sldMk cId="3348180635" sldId="264"/>
        </pc:sldMkLst>
        <pc:spChg chg="mod">
          <ac:chgData name="Ken Johnson" userId="2bdfc28a46d537ed" providerId="LiveId" clId="{A39013B9-C6EB-4FE8-9DA3-33285D61B601}" dt="2020-09-19T04:21:25.214" v="285" actId="20577"/>
          <ac:spMkLst>
            <pc:docMk/>
            <pc:sldMk cId="3348180635" sldId="264"/>
            <ac:spMk id="2" creationId="{47B30B63-AD0F-4A51-BFC1-C5DC8FE55E7C}"/>
          </ac:spMkLst>
        </pc:spChg>
        <pc:spChg chg="mod">
          <ac:chgData name="Ken Johnson" userId="2bdfc28a46d537ed" providerId="LiveId" clId="{A39013B9-C6EB-4FE8-9DA3-33285D61B601}" dt="2020-09-19T04:21:30.829" v="289" actId="20577"/>
          <ac:spMkLst>
            <pc:docMk/>
            <pc:sldMk cId="3348180635" sldId="264"/>
            <ac:spMk id="3" creationId="{99F30104-2185-4824-BCF0-EA767DBA8394}"/>
          </ac:spMkLst>
        </pc:spChg>
        <pc:spChg chg="del mod">
          <ac:chgData name="Ken Johnson" userId="2bdfc28a46d537ed" providerId="LiveId" clId="{A39013B9-C6EB-4FE8-9DA3-33285D61B601}" dt="2020-09-20T01:47:16.682" v="305" actId="478"/>
          <ac:spMkLst>
            <pc:docMk/>
            <pc:sldMk cId="3348180635" sldId="264"/>
            <ac:spMk id="5" creationId="{FE4C666D-077F-4744-9078-58F6E4EF7A65}"/>
          </ac:spMkLst>
        </pc:spChg>
        <pc:spChg chg="del mod">
          <ac:chgData name="Ken Johnson" userId="2bdfc28a46d537ed" providerId="LiveId" clId="{A39013B9-C6EB-4FE8-9DA3-33285D61B601}" dt="2020-09-20T01:47:19.652" v="306" actId="478"/>
          <ac:spMkLst>
            <pc:docMk/>
            <pc:sldMk cId="3348180635" sldId="264"/>
            <ac:spMk id="7" creationId="{EF2AD6D7-4DB7-4AE7-B95A-050460AE33EA}"/>
          </ac:spMkLst>
        </pc:spChg>
        <pc:spChg chg="del">
          <ac:chgData name="Ken Johnson" userId="2bdfc28a46d537ed" providerId="LiveId" clId="{A39013B9-C6EB-4FE8-9DA3-33285D61B601}" dt="2020-09-19T04:21:50.024" v="303" actId="478"/>
          <ac:spMkLst>
            <pc:docMk/>
            <pc:sldMk cId="3348180635" sldId="264"/>
            <ac:spMk id="9" creationId="{015FCC86-B457-4E78-995F-B73E2C3A04B4}"/>
          </ac:spMkLst>
        </pc:spChg>
      </pc:sldChg>
      <pc:sldChg chg="addSp delSp modSp add mod ord delAnim modAnim">
        <pc:chgData name="Ken Johnson" userId="2bdfc28a46d537ed" providerId="LiveId" clId="{A39013B9-C6EB-4FE8-9DA3-33285D61B601}" dt="2020-09-20T02:18:36.230" v="426"/>
        <pc:sldMkLst>
          <pc:docMk/>
          <pc:sldMk cId="2518599043" sldId="265"/>
        </pc:sldMkLst>
        <pc:spChg chg="mod">
          <ac:chgData name="Ken Johnson" userId="2bdfc28a46d537ed" providerId="LiveId" clId="{A39013B9-C6EB-4FE8-9DA3-33285D61B601}" dt="2020-09-20T01:52:28.504" v="406" actId="552"/>
          <ac:spMkLst>
            <pc:docMk/>
            <pc:sldMk cId="2518599043" sldId="265"/>
            <ac:spMk id="3" creationId="{99F30104-2185-4824-BCF0-EA767DBA8394}"/>
          </ac:spMkLst>
        </pc:spChg>
        <pc:spChg chg="del mod">
          <ac:chgData name="Ken Johnson" userId="2bdfc28a46d537ed" providerId="LiveId" clId="{A39013B9-C6EB-4FE8-9DA3-33285D61B601}" dt="2020-09-20T01:55:04.152" v="416" actId="478"/>
          <ac:spMkLst>
            <pc:docMk/>
            <pc:sldMk cId="2518599043" sldId="265"/>
            <ac:spMk id="5" creationId="{FE4C666D-077F-4744-9078-58F6E4EF7A65}"/>
          </ac:spMkLst>
        </pc:spChg>
        <pc:spChg chg="add mod">
          <ac:chgData name="Ken Johnson" userId="2bdfc28a46d537ed" providerId="LiveId" clId="{A39013B9-C6EB-4FE8-9DA3-33285D61B601}" dt="2020-09-20T01:52:38.555" v="407" actId="465"/>
          <ac:spMkLst>
            <pc:docMk/>
            <pc:sldMk cId="2518599043" sldId="265"/>
            <ac:spMk id="6" creationId="{C608B297-BCD0-4797-A245-88FF638C8FBE}"/>
          </ac:spMkLst>
        </pc:spChg>
        <pc:spChg chg="del mod">
          <ac:chgData name="Ken Johnson" userId="2bdfc28a46d537ed" providerId="LiveId" clId="{A39013B9-C6EB-4FE8-9DA3-33285D61B601}" dt="2020-09-20T01:55:09.435" v="417" actId="478"/>
          <ac:spMkLst>
            <pc:docMk/>
            <pc:sldMk cId="2518599043" sldId="265"/>
            <ac:spMk id="7" creationId="{EF2AD6D7-4DB7-4AE7-B95A-050460AE33EA}"/>
          </ac:spMkLst>
        </pc:spChg>
      </pc:sldChg>
      <pc:sldChg chg="addSp delSp modSp new mod">
        <pc:chgData name="Ken Johnson" userId="2bdfc28a46d537ed" providerId="LiveId" clId="{A39013B9-C6EB-4FE8-9DA3-33285D61B601}" dt="2020-09-20T01:51:00.565" v="323" actId="113"/>
        <pc:sldMkLst>
          <pc:docMk/>
          <pc:sldMk cId="3618000531" sldId="266"/>
        </pc:sldMkLst>
        <pc:spChg chg="add mod">
          <ac:chgData name="Ken Johnson" userId="2bdfc28a46d537ed" providerId="LiveId" clId="{A39013B9-C6EB-4FE8-9DA3-33285D61B601}" dt="2020-09-20T01:51:00.565" v="323" actId="113"/>
          <ac:spMkLst>
            <pc:docMk/>
            <pc:sldMk cId="3618000531" sldId="266"/>
            <ac:spMk id="2" creationId="{661B8409-C64D-4B98-955B-CE8AE0834597}"/>
          </ac:spMkLst>
        </pc:spChg>
        <pc:spChg chg="add del mod">
          <ac:chgData name="Ken Johnson" userId="2bdfc28a46d537ed" providerId="LiveId" clId="{A39013B9-C6EB-4FE8-9DA3-33285D61B601}" dt="2020-09-20T01:49:06.673" v="312"/>
          <ac:spMkLst>
            <pc:docMk/>
            <pc:sldMk cId="3618000531" sldId="266"/>
            <ac:spMk id="3" creationId="{54CCE6F9-9BEB-4710-8FD9-3DCF9014627B}"/>
          </ac:spMkLst>
        </pc:spChg>
        <pc:spChg chg="add mod">
          <ac:chgData name="Ken Johnson" userId="2bdfc28a46d537ed" providerId="LiveId" clId="{A39013B9-C6EB-4FE8-9DA3-33285D61B601}" dt="2020-09-20T01:50:00.730" v="316" actId="14100"/>
          <ac:spMkLst>
            <pc:docMk/>
            <pc:sldMk cId="3618000531" sldId="266"/>
            <ac:spMk id="4" creationId="{FC86B73A-ABD1-4FE7-B3A9-AE94F6E04FD4}"/>
          </ac:spMkLst>
        </pc:spChg>
      </pc:sldChg>
      <pc:sldChg chg="addSp modSp add mod ord modAnim">
        <pc:chgData name="Ken Johnson" userId="2bdfc28a46d537ed" providerId="LiveId" clId="{A39013B9-C6EB-4FE8-9DA3-33285D61B601}" dt="2020-09-20T03:38:20.966" v="594"/>
        <pc:sldMkLst>
          <pc:docMk/>
          <pc:sldMk cId="826250508" sldId="267"/>
        </pc:sldMkLst>
        <pc:spChg chg="mod">
          <ac:chgData name="Ken Johnson" userId="2bdfc28a46d537ed" providerId="LiveId" clId="{A39013B9-C6EB-4FE8-9DA3-33285D61B601}" dt="2020-09-20T03:37:46.452" v="589" actId="552"/>
          <ac:spMkLst>
            <pc:docMk/>
            <pc:sldMk cId="826250508" sldId="267"/>
            <ac:spMk id="3" creationId="{99F30104-2185-4824-BCF0-EA767DBA8394}"/>
          </ac:spMkLst>
        </pc:spChg>
        <pc:spChg chg="mod">
          <ac:chgData name="Ken Johnson" userId="2bdfc28a46d537ed" providerId="LiveId" clId="{A39013B9-C6EB-4FE8-9DA3-33285D61B601}" dt="2020-09-20T03:37:54.500" v="590" actId="465"/>
          <ac:spMkLst>
            <pc:docMk/>
            <pc:sldMk cId="826250508" sldId="267"/>
            <ac:spMk id="5" creationId="{FE4C666D-077F-4744-9078-58F6E4EF7A65}"/>
          </ac:spMkLst>
        </pc:spChg>
        <pc:spChg chg="mod">
          <ac:chgData name="Ken Johnson" userId="2bdfc28a46d537ed" providerId="LiveId" clId="{A39013B9-C6EB-4FE8-9DA3-33285D61B601}" dt="2020-09-20T03:37:54.500" v="590" actId="465"/>
          <ac:spMkLst>
            <pc:docMk/>
            <pc:sldMk cId="826250508" sldId="267"/>
            <ac:spMk id="6" creationId="{C608B297-BCD0-4797-A245-88FF638C8FBE}"/>
          </ac:spMkLst>
        </pc:spChg>
        <pc:spChg chg="mod">
          <ac:chgData name="Ken Johnson" userId="2bdfc28a46d537ed" providerId="LiveId" clId="{A39013B9-C6EB-4FE8-9DA3-33285D61B601}" dt="2020-09-20T03:37:46.452" v="589" actId="552"/>
          <ac:spMkLst>
            <pc:docMk/>
            <pc:sldMk cId="826250508" sldId="267"/>
            <ac:spMk id="7" creationId="{EF2AD6D7-4DB7-4AE7-B95A-050460AE33EA}"/>
          </ac:spMkLst>
        </pc:spChg>
        <pc:spChg chg="add mod">
          <ac:chgData name="Ken Johnson" userId="2bdfc28a46d537ed" providerId="LiveId" clId="{A39013B9-C6EB-4FE8-9DA3-33285D61B601}" dt="2020-09-20T03:37:54.500" v="590" actId="465"/>
          <ac:spMkLst>
            <pc:docMk/>
            <pc:sldMk cId="826250508" sldId="267"/>
            <ac:spMk id="8" creationId="{B38752B8-7641-4725-8A4A-30D5E7DC7DB1}"/>
          </ac:spMkLst>
        </pc:spChg>
      </pc:sldChg>
      <pc:sldChg chg="addSp modSp new mod ord setBg">
        <pc:chgData name="Ken Johnson" userId="2bdfc28a46d537ed" providerId="LiveId" clId="{A39013B9-C6EB-4FE8-9DA3-33285D61B601}" dt="2020-09-20T03:36:27.150" v="534" actId="20578"/>
        <pc:sldMkLst>
          <pc:docMk/>
          <pc:sldMk cId="3915885640" sldId="268"/>
        </pc:sldMkLst>
        <pc:spChg chg="add">
          <ac:chgData name="Ken Johnson" userId="2bdfc28a46d537ed" providerId="LiveId" clId="{A39013B9-C6EB-4FE8-9DA3-33285D61B601}" dt="2020-09-20T01:58:52.544" v="423" actId="26606"/>
          <ac:spMkLst>
            <pc:docMk/>
            <pc:sldMk cId="3915885640" sldId="268"/>
            <ac:spMk id="8" creationId="{42A4FC2C-047E-45A5-965D-8E1E3BF09BC6}"/>
          </ac:spMkLst>
        </pc:spChg>
        <pc:picChg chg="add mod">
          <ac:chgData name="Ken Johnson" userId="2bdfc28a46d537ed" providerId="LiveId" clId="{A39013B9-C6EB-4FE8-9DA3-33285D61B601}" dt="2020-09-20T01:58:52.544" v="423" actId="26606"/>
          <ac:picMkLst>
            <pc:docMk/>
            <pc:sldMk cId="3915885640" sldId="268"/>
            <ac:picMk id="3" creationId="{B4AC8F93-2418-461F-B681-8E35616A71F2}"/>
          </ac:picMkLst>
        </pc:picChg>
      </pc:sldChg>
      <pc:sldChg chg="modSp add mod">
        <pc:chgData name="Ken Johnson" userId="2bdfc28a46d537ed" providerId="LiveId" clId="{A39013B9-C6EB-4FE8-9DA3-33285D61B601}" dt="2020-09-20T02:21:54.507" v="473" actId="14100"/>
        <pc:sldMkLst>
          <pc:docMk/>
          <pc:sldMk cId="4107471316" sldId="269"/>
        </pc:sldMkLst>
        <pc:spChg chg="mod">
          <ac:chgData name="Ken Johnson" userId="2bdfc28a46d537ed" providerId="LiveId" clId="{A39013B9-C6EB-4FE8-9DA3-33285D61B601}" dt="2020-09-20T02:21:54.507" v="473" actId="14100"/>
          <ac:spMkLst>
            <pc:docMk/>
            <pc:sldMk cId="4107471316" sldId="269"/>
            <ac:spMk id="2" creationId="{661B8409-C64D-4B98-955B-CE8AE0834597}"/>
          </ac:spMkLst>
        </pc:spChg>
        <pc:spChg chg="mod">
          <ac:chgData name="Ken Johnson" userId="2bdfc28a46d537ed" providerId="LiveId" clId="{A39013B9-C6EB-4FE8-9DA3-33285D61B601}" dt="2020-09-20T02:21:54.507" v="473" actId="14100"/>
          <ac:spMkLst>
            <pc:docMk/>
            <pc:sldMk cId="4107471316" sldId="269"/>
            <ac:spMk id="4" creationId="{FC86B73A-ABD1-4FE7-B3A9-AE94F6E04FD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C98F9-882E-4DB7-AD35-A50FF9A7C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BA770-F64D-4C6F-A68C-8BFBBB0EF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F862C-0FA2-45A4-A9CE-CB4AB2C8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A0D69-5635-43AA-A282-5FD2786E1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5712B-EB88-48BD-BD9A-21103311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9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E1A9-743E-4C46-8E1B-F41117FC2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8F104-E911-4127-954E-392587EA1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0CC9C-EDBA-4E6F-974F-2BAC1F001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3FB88-0DBF-4596-B471-1130459E7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F0B22-19C6-414A-BC5D-65F137752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0A2D79-C823-4FAC-949C-538370465D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1F3394-793C-412D-A57A-186A10E78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679C7-F59D-4AAE-8151-EC88E944F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746D3-6568-4CB3-BBB4-F9DFE061B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21F29-30DF-4581-B7C0-4D8AD5109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3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5CFE9-2864-429D-A574-D0E0C79CD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C84B8-E767-4B8A-A6D1-4C5AB7493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0F991-E188-407C-A3A0-1871C0FD6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3F5A8-55FA-4C63-9350-719B3D5F4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97F61-94B0-4D2B-A970-E28CA3528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9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6544B-5B8F-447C-A06C-2F8E11BC8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6320B-DCFA-44D4-9A52-52E7B0AA0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259C1-6262-4D07-AA7C-5CCDE8F44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199F1-C889-4EF3-870C-4A1709F56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97D31-E740-47EB-BA08-9468A1C9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8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8EAEC-193F-4B66-93ED-7470979E0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6D7E0-EF00-4762-9DEF-0D2905F7F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CC87B3-3F74-4224-B3B6-ED515B68F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0E04E-1A3E-4B12-8CDA-B4F3536C0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B5BCD-4A6D-4B04-A964-0819DC239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B8113C-D76C-4EA5-971F-E4A93AA42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1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AA7E7-DB27-4417-B71D-A6DC9D5E9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ED33A-86AF-448C-84F5-1CFC900D3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BB472-A1CF-4248-8CAE-2FB5D19F2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F35037-31CD-48F7-B426-B3E26CF6F3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C1984-494C-4F42-BF78-72C86E2057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7538C1-3767-4F3A-8F54-15A94FBD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80110D-E626-4DC0-A522-0F196375D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905A9A-3A4C-4DFC-98A6-A3D3BF82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1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52020-6457-427F-9E13-73DAD92B9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61BF06-4E3A-4945-9B43-EAFFEB21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28685-C90B-4DF9-A9F6-7BE1DA44D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E4536-D14E-499F-A202-2A62CFF9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9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D40971-694F-4A9C-BB6B-A736D860C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83BB4-EA77-42ED-A526-696E7D8A1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E51DA-F7E7-400E-A6C4-A9BE04BCD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B62A7-AE89-43A1-B0B6-09E1161D7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18626-FD9D-4945-8206-2F471A597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425F4B-B19A-4E91-B741-9E5E20315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98F94-030F-4246-8C55-B2A58755F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82DFC-95FF-4C30-B124-D40F8151A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C4EAC-6C52-459A-8F3F-897CB26D9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7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F31A6-21A2-4B5E-A51A-ADB6DFAFA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193ED4-B111-4A7A-8F8C-76C9733D72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1F41B-97F3-45C3-961B-9259E3D52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3454C-D870-44AE-A5D5-2D57DA87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4A72D-85FF-4E97-8DA2-F26480D6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62C84-3470-4947-8218-677025594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877AA4-1E3D-4BF8-8771-295CDCF62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312F4-D5CA-4448-87FE-FA820F617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72D91-978F-45DE-8C78-2630D093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01B61-0711-450B-ACAD-E06167798DA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8BA13-340F-4799-A8CC-01EB2157C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E881B-E5ED-422C-B0F5-EBBDCF900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04251-E23A-442C-A197-97D0ECA4B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5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242D9-EF74-4004-A35B-C2B1B859EF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Greater Than Moses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84CED-3593-4469-B6C8-86C62C899B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Hebrews 3:1-4:13</a:t>
            </a:r>
          </a:p>
        </p:txBody>
      </p:sp>
    </p:spTree>
    <p:extLst>
      <p:ext uri="{BB962C8B-B14F-4D97-AF65-F5344CB8AC3E}">
        <p14:creationId xmlns:p14="http://schemas.microsoft.com/office/powerpoint/2010/main" val="3585422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1B8409-C64D-4B98-955B-CE8AE0834597}"/>
              </a:ext>
            </a:extLst>
          </p:cNvPr>
          <p:cNvSpPr txBox="1"/>
          <p:nvPr/>
        </p:nvSpPr>
        <p:spPr>
          <a:xfrm>
            <a:off x="1532586" y="1648496"/>
            <a:ext cx="96333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latin typeface="Arial" panose="020B0604020202020204" pitchFamily="34" charset="0"/>
                <a:ea typeface="Calibri" panose="020F0502020204030204" pitchFamily="34" charset="0"/>
              </a:rPr>
              <a:t>D</a:t>
            </a:r>
            <a:r>
              <a:rPr lang="en-US" sz="3200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 not be anxious about anything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but in everything by prayer and supplication with thanksgiving let your requests be made known to God. And </a:t>
            </a:r>
            <a:r>
              <a:rPr lang="en-U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peace of God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which surpasses all understanding, will guard your hearts and your minds in Christ Jesus.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86B73A-ABD1-4FE7-B3A9-AE94F6E04FD4}"/>
              </a:ext>
            </a:extLst>
          </p:cNvPr>
          <p:cNvSpPr txBox="1"/>
          <p:nvPr/>
        </p:nvSpPr>
        <p:spPr>
          <a:xfrm>
            <a:off x="1532586" y="785611"/>
            <a:ext cx="2202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Phil. 4:6-7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800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30B63-AD0F-4A51-BFC1-C5DC8FE55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F30104-2185-4824-BCF0-EA767DBA8394}"/>
              </a:ext>
            </a:extLst>
          </p:cNvPr>
          <p:cNvSpPr txBox="1"/>
          <p:nvPr/>
        </p:nvSpPr>
        <p:spPr>
          <a:xfrm>
            <a:off x="971102" y="1913467"/>
            <a:ext cx="985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Rest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08B297-BCD0-4797-A245-88FF638C8FBE}"/>
              </a:ext>
            </a:extLst>
          </p:cNvPr>
          <p:cNvSpPr txBox="1"/>
          <p:nvPr/>
        </p:nvSpPr>
        <p:spPr>
          <a:xfrm>
            <a:off x="971102" y="2637835"/>
            <a:ext cx="3459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The Peace of God</a:t>
            </a:r>
          </a:p>
        </p:txBody>
      </p:sp>
    </p:spTree>
    <p:extLst>
      <p:ext uri="{BB962C8B-B14F-4D97-AF65-F5344CB8AC3E}">
        <p14:creationId xmlns:p14="http://schemas.microsoft.com/office/powerpoint/2010/main" val="251859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30B63-AD0F-4A51-BFC1-C5DC8FE55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F30104-2185-4824-BCF0-EA767DBA8394}"/>
              </a:ext>
            </a:extLst>
          </p:cNvPr>
          <p:cNvSpPr txBox="1"/>
          <p:nvPr/>
        </p:nvSpPr>
        <p:spPr>
          <a:xfrm>
            <a:off x="971102" y="1913467"/>
            <a:ext cx="985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Rest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4C666D-077F-4744-9078-58F6E4EF7A65}"/>
              </a:ext>
            </a:extLst>
          </p:cNvPr>
          <p:cNvSpPr txBox="1"/>
          <p:nvPr/>
        </p:nvSpPr>
        <p:spPr>
          <a:xfrm>
            <a:off x="971102" y="4045570"/>
            <a:ext cx="1274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Today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2AD6D7-4DB7-4AE7-B95A-050460AE33EA}"/>
              </a:ext>
            </a:extLst>
          </p:cNvPr>
          <p:cNvSpPr txBox="1"/>
          <p:nvPr/>
        </p:nvSpPr>
        <p:spPr>
          <a:xfrm>
            <a:off x="971102" y="4756272"/>
            <a:ext cx="2015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The Word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08B297-BCD0-4797-A245-88FF638C8FBE}"/>
              </a:ext>
            </a:extLst>
          </p:cNvPr>
          <p:cNvSpPr txBox="1"/>
          <p:nvPr/>
        </p:nvSpPr>
        <p:spPr>
          <a:xfrm>
            <a:off x="971102" y="2624168"/>
            <a:ext cx="3459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The Peace of God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8752B8-7641-4725-8A4A-30D5E7DC7DB1}"/>
              </a:ext>
            </a:extLst>
          </p:cNvPr>
          <p:cNvSpPr txBox="1"/>
          <p:nvPr/>
        </p:nvSpPr>
        <p:spPr>
          <a:xfrm>
            <a:off x="971102" y="3334869"/>
            <a:ext cx="2055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Surrender</a:t>
            </a:r>
          </a:p>
        </p:txBody>
      </p:sp>
    </p:spTree>
    <p:extLst>
      <p:ext uri="{BB962C8B-B14F-4D97-AF65-F5344CB8AC3E}">
        <p14:creationId xmlns:p14="http://schemas.microsoft.com/office/powerpoint/2010/main" val="82625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picture containing sitting, table, counter, wooden&#10;&#10;Description automatically generated">
            <a:extLst>
              <a:ext uri="{FF2B5EF4-FFF2-40B4-BE49-F238E27FC236}">
                <a16:creationId xmlns:a16="http://schemas.microsoft.com/office/drawing/2014/main" id="{B4AC8F93-2418-461F-B681-8E35616A71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12" b="20008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885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1B8409-C64D-4B98-955B-CE8AE0834597}"/>
              </a:ext>
            </a:extLst>
          </p:cNvPr>
          <p:cNvSpPr txBox="1"/>
          <p:nvPr/>
        </p:nvSpPr>
        <p:spPr>
          <a:xfrm>
            <a:off x="1262127" y="1648496"/>
            <a:ext cx="97106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 we also thank God continually because, when you received the word of God, which you heard from us, you accepted it not as a human word, but as it actually is, </a:t>
            </a:r>
            <a:r>
              <a:rPr lang="en-US" sz="3200" i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word of God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which is indeed at work in you who believe.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86B73A-ABD1-4FE7-B3A9-AE94F6E04FD4}"/>
              </a:ext>
            </a:extLst>
          </p:cNvPr>
          <p:cNvSpPr txBox="1"/>
          <p:nvPr/>
        </p:nvSpPr>
        <p:spPr>
          <a:xfrm>
            <a:off x="1262126" y="785611"/>
            <a:ext cx="484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Thessalonians 2:13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747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lid Satin White Bow Tie | Men's Bow Ties | Tie Bar">
            <a:extLst>
              <a:ext uri="{FF2B5EF4-FFF2-40B4-BE49-F238E27FC236}">
                <a16:creationId xmlns:a16="http://schemas.microsoft.com/office/drawing/2014/main" id="{3991089C-C592-429F-B35C-F4144D873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0"/>
            <a:ext cx="96472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F8F4FBD-86A3-4052-B0B8-F5F6673B4720}"/>
              </a:ext>
            </a:extLst>
          </p:cNvPr>
          <p:cNvSpPr txBox="1"/>
          <p:nvPr/>
        </p:nvSpPr>
        <p:spPr>
          <a:xfrm rot="1259685">
            <a:off x="2456329" y="1882588"/>
            <a:ext cx="2445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Greater</a:t>
            </a:r>
          </a:p>
        </p:txBody>
      </p:sp>
    </p:spTree>
    <p:extLst>
      <p:ext uri="{BB962C8B-B14F-4D97-AF65-F5344CB8AC3E}">
        <p14:creationId xmlns:p14="http://schemas.microsoft.com/office/powerpoint/2010/main" val="415635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30B63-AD0F-4A51-BFC1-C5DC8FE55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Greater Than The Greatest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F30104-2185-4824-BCF0-EA767DBA8394}"/>
              </a:ext>
            </a:extLst>
          </p:cNvPr>
          <p:cNvSpPr txBox="1"/>
          <p:nvPr/>
        </p:nvSpPr>
        <p:spPr>
          <a:xfrm>
            <a:off x="971102" y="1913467"/>
            <a:ext cx="2018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Therefore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4C666D-077F-4744-9078-58F6E4EF7A65}"/>
              </a:ext>
            </a:extLst>
          </p:cNvPr>
          <p:cNvSpPr txBox="1"/>
          <p:nvPr/>
        </p:nvSpPr>
        <p:spPr>
          <a:xfrm>
            <a:off x="971102" y="2575012"/>
            <a:ext cx="1835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Consider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2AD6D7-4DB7-4AE7-B95A-050460AE33EA}"/>
              </a:ext>
            </a:extLst>
          </p:cNvPr>
          <p:cNvSpPr txBox="1"/>
          <p:nvPr/>
        </p:nvSpPr>
        <p:spPr>
          <a:xfrm>
            <a:off x="971102" y="3236557"/>
            <a:ext cx="1602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Apostle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5FCC86-B457-4E78-995F-B73E2C3A04B4}"/>
              </a:ext>
            </a:extLst>
          </p:cNvPr>
          <p:cNvSpPr txBox="1"/>
          <p:nvPr/>
        </p:nvSpPr>
        <p:spPr>
          <a:xfrm>
            <a:off x="971102" y="3898102"/>
            <a:ext cx="2205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High Priest</a:t>
            </a:r>
          </a:p>
        </p:txBody>
      </p:sp>
    </p:spTree>
    <p:extLst>
      <p:ext uri="{BB962C8B-B14F-4D97-AF65-F5344CB8AC3E}">
        <p14:creationId xmlns:p14="http://schemas.microsoft.com/office/powerpoint/2010/main" val="158638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04BDA4-5A4D-4B1E-BFEF-572E0208BA0D}"/>
              </a:ext>
            </a:extLst>
          </p:cNvPr>
          <p:cNvSpPr txBox="1"/>
          <p:nvPr/>
        </p:nvSpPr>
        <p:spPr>
          <a:xfrm>
            <a:off x="950270" y="860612"/>
            <a:ext cx="2904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Numbers 12:6-8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D5368D-469A-4E52-AAC8-1BA7AD2CDB5F}"/>
              </a:ext>
            </a:extLst>
          </p:cNvPr>
          <p:cNvSpPr txBox="1"/>
          <p:nvPr/>
        </p:nvSpPr>
        <p:spPr>
          <a:xfrm>
            <a:off x="950270" y="1595724"/>
            <a:ext cx="10309411" cy="37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he said, “Hear my words: If there is a prophet among you, I the Lord make myself known to him in a vision; I speak with him in a dream. 7 Not so with my servant Moses. </a:t>
            </a:r>
            <a:r>
              <a:rPr lang="en-U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is faithful in all my house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8 With him I speak </a:t>
            </a:r>
            <a:r>
              <a:rPr lang="en-U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mouth to mouth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clearly, and not in riddles, and </a:t>
            </a:r>
            <a:r>
              <a:rPr lang="en-U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beholds the form of the Lord.</a:t>
            </a:r>
            <a:r>
              <a:rPr lang="en-US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Why then were you not afraid to speak against my servant Moses?”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33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30B63-AD0F-4A51-BFC1-C5DC8FE55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Greater Than The Greatest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F30104-2185-4824-BCF0-EA767DBA8394}"/>
              </a:ext>
            </a:extLst>
          </p:cNvPr>
          <p:cNvSpPr txBox="1"/>
          <p:nvPr/>
        </p:nvSpPr>
        <p:spPr>
          <a:xfrm>
            <a:off x="971102" y="1604371"/>
            <a:ext cx="2018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Therefore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4C666D-077F-4744-9078-58F6E4EF7A65}"/>
              </a:ext>
            </a:extLst>
          </p:cNvPr>
          <p:cNvSpPr txBox="1"/>
          <p:nvPr/>
        </p:nvSpPr>
        <p:spPr>
          <a:xfrm>
            <a:off x="971102" y="2265916"/>
            <a:ext cx="1835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Consider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2AD6D7-4DB7-4AE7-B95A-050460AE33EA}"/>
              </a:ext>
            </a:extLst>
          </p:cNvPr>
          <p:cNvSpPr txBox="1"/>
          <p:nvPr/>
        </p:nvSpPr>
        <p:spPr>
          <a:xfrm>
            <a:off x="971102" y="2897755"/>
            <a:ext cx="1602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Apostle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5FCC86-B457-4E78-995F-B73E2C3A04B4}"/>
              </a:ext>
            </a:extLst>
          </p:cNvPr>
          <p:cNvSpPr txBox="1"/>
          <p:nvPr/>
        </p:nvSpPr>
        <p:spPr>
          <a:xfrm>
            <a:off x="971102" y="3529594"/>
            <a:ext cx="2205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High Priest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7713A3-882F-4B04-88DB-BF24F577DEA3}"/>
              </a:ext>
            </a:extLst>
          </p:cNvPr>
          <p:cNvSpPr txBox="1"/>
          <p:nvPr/>
        </p:nvSpPr>
        <p:spPr>
          <a:xfrm>
            <a:off x="971102" y="4161433"/>
            <a:ext cx="136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House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AD7D04-41F1-4A11-9B90-29ED62B1FB25}"/>
              </a:ext>
            </a:extLst>
          </p:cNvPr>
          <p:cNvSpPr txBox="1"/>
          <p:nvPr/>
        </p:nvSpPr>
        <p:spPr>
          <a:xfrm>
            <a:off x="971102" y="4793272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0E3DC5-8896-4B41-AC73-F9B972B6ADC8}"/>
              </a:ext>
            </a:extLst>
          </p:cNvPr>
          <p:cNvSpPr txBox="1"/>
          <p:nvPr/>
        </p:nvSpPr>
        <p:spPr>
          <a:xfrm>
            <a:off x="971102" y="5425109"/>
            <a:ext cx="2105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Allegiance</a:t>
            </a:r>
          </a:p>
        </p:txBody>
      </p:sp>
    </p:spTree>
    <p:extLst>
      <p:ext uri="{BB962C8B-B14F-4D97-AF65-F5344CB8AC3E}">
        <p14:creationId xmlns:p14="http://schemas.microsoft.com/office/powerpoint/2010/main" val="374411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lid Satin White Bow Tie | Men's Bow Ties | Tie Bar">
            <a:extLst>
              <a:ext uri="{FF2B5EF4-FFF2-40B4-BE49-F238E27FC236}">
                <a16:creationId xmlns:a16="http://schemas.microsoft.com/office/drawing/2014/main" id="{3991089C-C592-429F-B35C-F4144D873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0"/>
            <a:ext cx="96472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F8F4FBD-86A3-4052-B0B8-F5F6673B4720}"/>
              </a:ext>
            </a:extLst>
          </p:cNvPr>
          <p:cNvSpPr txBox="1"/>
          <p:nvPr/>
        </p:nvSpPr>
        <p:spPr>
          <a:xfrm rot="1259685">
            <a:off x="2456329" y="1882588"/>
            <a:ext cx="2445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Greater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0EBB3E-2B8C-490F-A907-EA41A8D0D695}"/>
              </a:ext>
            </a:extLst>
          </p:cNvPr>
          <p:cNvSpPr txBox="1"/>
          <p:nvPr/>
        </p:nvSpPr>
        <p:spPr>
          <a:xfrm>
            <a:off x="5225995" y="3392720"/>
            <a:ext cx="1623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Warning</a:t>
            </a:r>
          </a:p>
        </p:txBody>
      </p:sp>
    </p:spTree>
    <p:extLst>
      <p:ext uri="{BB962C8B-B14F-4D97-AF65-F5344CB8AC3E}">
        <p14:creationId xmlns:p14="http://schemas.microsoft.com/office/powerpoint/2010/main" val="61840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30B63-AD0F-4A51-BFC1-C5DC8FE55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F30104-2185-4824-BCF0-EA767DBA8394}"/>
              </a:ext>
            </a:extLst>
          </p:cNvPr>
          <p:cNvSpPr txBox="1"/>
          <p:nvPr/>
        </p:nvSpPr>
        <p:spPr>
          <a:xfrm>
            <a:off x="971102" y="1913467"/>
            <a:ext cx="2018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Therefore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4C666D-077F-4744-9078-58F6E4EF7A65}"/>
              </a:ext>
            </a:extLst>
          </p:cNvPr>
          <p:cNvSpPr txBox="1"/>
          <p:nvPr/>
        </p:nvSpPr>
        <p:spPr>
          <a:xfrm>
            <a:off x="971102" y="2575012"/>
            <a:ext cx="238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Hard hearts</a:t>
            </a:r>
          </a:p>
        </p:txBody>
      </p:sp>
    </p:spTree>
    <p:extLst>
      <p:ext uri="{BB962C8B-B14F-4D97-AF65-F5344CB8AC3E}">
        <p14:creationId xmlns:p14="http://schemas.microsoft.com/office/powerpoint/2010/main" val="345167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lid Satin White Bow Tie | Men's Bow Ties | Tie Bar">
            <a:extLst>
              <a:ext uri="{FF2B5EF4-FFF2-40B4-BE49-F238E27FC236}">
                <a16:creationId xmlns:a16="http://schemas.microsoft.com/office/drawing/2014/main" id="{3991089C-C592-429F-B35C-F4144D873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0"/>
            <a:ext cx="96472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F8F4FBD-86A3-4052-B0B8-F5F6673B4720}"/>
              </a:ext>
            </a:extLst>
          </p:cNvPr>
          <p:cNvSpPr txBox="1"/>
          <p:nvPr/>
        </p:nvSpPr>
        <p:spPr>
          <a:xfrm rot="1259685">
            <a:off x="2456329" y="1882588"/>
            <a:ext cx="2445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Greater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A127B6-00F9-49CD-B6A6-8D6112EDF1EB}"/>
              </a:ext>
            </a:extLst>
          </p:cNvPr>
          <p:cNvSpPr txBox="1"/>
          <p:nvPr/>
        </p:nvSpPr>
        <p:spPr>
          <a:xfrm rot="19999146">
            <a:off x="7198179" y="1882587"/>
            <a:ext cx="25501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Promise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0EBB3E-2B8C-490F-A907-EA41A8D0D695}"/>
              </a:ext>
            </a:extLst>
          </p:cNvPr>
          <p:cNvSpPr txBox="1"/>
          <p:nvPr/>
        </p:nvSpPr>
        <p:spPr>
          <a:xfrm>
            <a:off x="5225995" y="3392720"/>
            <a:ext cx="1623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Warning</a:t>
            </a:r>
          </a:p>
        </p:txBody>
      </p:sp>
    </p:spTree>
    <p:extLst>
      <p:ext uri="{BB962C8B-B14F-4D97-AF65-F5344CB8AC3E}">
        <p14:creationId xmlns:p14="http://schemas.microsoft.com/office/powerpoint/2010/main" val="277989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30B63-AD0F-4A51-BFC1-C5DC8FE55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F30104-2185-4824-BCF0-EA767DBA8394}"/>
              </a:ext>
            </a:extLst>
          </p:cNvPr>
          <p:cNvSpPr txBox="1"/>
          <p:nvPr/>
        </p:nvSpPr>
        <p:spPr>
          <a:xfrm>
            <a:off x="971102" y="1913467"/>
            <a:ext cx="985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Rest</a:t>
            </a:r>
          </a:p>
        </p:txBody>
      </p:sp>
    </p:spTree>
    <p:extLst>
      <p:ext uri="{BB962C8B-B14F-4D97-AF65-F5344CB8AC3E}">
        <p14:creationId xmlns:p14="http://schemas.microsoft.com/office/powerpoint/2010/main" val="334818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252</Words>
  <Application>Microsoft Office PowerPoint</Application>
  <PresentationFormat>Widescreen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Greater Than Moses</vt:lpstr>
      <vt:lpstr>PowerPoint Presentation</vt:lpstr>
      <vt:lpstr>Greater Than The Greatest</vt:lpstr>
      <vt:lpstr>PowerPoint Presentation</vt:lpstr>
      <vt:lpstr>Greater Than The Greatest</vt:lpstr>
      <vt:lpstr>PowerPoint Presentation</vt:lpstr>
      <vt:lpstr>Warning</vt:lpstr>
      <vt:lpstr>PowerPoint Presentation</vt:lpstr>
      <vt:lpstr>Promise</vt:lpstr>
      <vt:lpstr>PowerPoint Presentation</vt:lpstr>
      <vt:lpstr>Promise</vt:lpstr>
      <vt:lpstr>Promise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Greater Than Moses</dc:title>
  <dc:creator>Ken Johnson</dc:creator>
  <cp:lastModifiedBy>Ken Johnson</cp:lastModifiedBy>
  <cp:revision>1</cp:revision>
  <dcterms:created xsi:type="dcterms:W3CDTF">2020-09-20T01:58:52Z</dcterms:created>
  <dcterms:modified xsi:type="dcterms:W3CDTF">2020-09-20T03:38:39Z</dcterms:modified>
</cp:coreProperties>
</file>