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7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4.120"/>
    </inkml:context>
    <inkml:brush xml:id="br0">
      <inkml:brushProperty name="width" value="0.06" units="cm"/>
      <inkml:brushProperty name="height" value="0.06" units="cm"/>
    </inkml:brush>
  </inkml:definitions>
  <inkml:trace contextRef="#ctx0" brushRef="#br0">156 64 7722,'-12'-6'-113,"2"-2"1,1-3-1,0 2 1,-3 1-1,-1 1 1,0 1-1,0 0 113,0 4 0,-11 18 0,-4 5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8.823"/>
    </inkml:context>
    <inkml:brush xml:id="br0">
      <inkml:brushProperty name="width" value="0.06" units="cm"/>
      <inkml:brushProperty name="height" value="0.06" units="cm"/>
    </inkml:brush>
  </inkml:definitions>
  <inkml:trace contextRef="#ctx0" brushRef="#br0">228 195 7632,'-23'13'0,"-2"0"30,-3 0-241,1 0 1,14-6-256,9-3 0,12-2 289,9-2 1,6 0 155,-1 0 0,-3-5-18,-2 1 1,-3-6 38,-1 2 0,-4 0-9,-1 0 1,-5-1 8,2-4 0,1 0-4,-2 0 1,0-6 3,-4-3 0,-22-36 0,-8-12 0</inkml:trace>
  <inkml:trace contextRef="#ctx0" brushRef="#br0" timeOffset="158">189 91 7632,'-42'43'418,"-2"1"0,4-3-379,10-6 1,6-3-58,16-7 1,9-1-593,12-7 0,2-1-26,6-12 636,-5 1 0,-8-29 0,-10-4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5.255"/>
    </inkml:context>
    <inkml:brush xml:id="br0">
      <inkml:brushProperty name="width" value="0.06" units="cm"/>
      <inkml:brushProperty name="height" value="0.06" units="cm"/>
    </inkml:brush>
  </inkml:definitions>
  <inkml:trace contextRef="#ctx0" brushRef="#br0">169 1 7720,'-13'0'-11,"0"0"0,0 2 30,0 1 0,0 6 31,0 9 0,2 3-197,2 9 1,-1 0 177,5 9 1,1-1 39,4 10 1,-1-2-89,-3 2 0,2-1 105,-2-8 0,2 0-330,2-14 0,2-3-51,2-13 293,9-4 0,-39-68 0,10 24 0,0-1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6.247"/>
    </inkml:context>
    <inkml:brush xml:id="br0">
      <inkml:brushProperty name="width" value="0.06" units="cm"/>
      <inkml:brushProperty name="height" value="0.06" units="cm"/>
    </inkml:brush>
  </inkml:definitions>
  <inkml:trace contextRef="#ctx0" brushRef="#br0">64 0 7719,'-10'11'0,"-3"0"-183,-1-3 1,4-3-315,1 4 0,6-5 244,-1 4 1,4-3 252,4 3 0,3-5 0,6 2 0,1-4 0,-2-1 0,1 0 0,-5-12 0,-3-2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7.673"/>
    </inkml:context>
    <inkml:brush xml:id="br0">
      <inkml:brushProperty name="width" value="0.06" units="cm"/>
      <inkml:brushProperty name="height" value="0.06" units="cm"/>
    </inkml:brush>
  </inkml:definitions>
  <inkml:trace contextRef="#ctx0" brushRef="#br0">50 26 7719,'-12'-2'2209,"-1"-2"-2567,0 2 238,6-9 0,2 10-129,10-4 0,4 13 48,8 6 1,-1 7 200,5 1 0,-5 10 0,1 6 0,4 4 0,-1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8.823"/>
    </inkml:context>
    <inkml:brush xml:id="br0">
      <inkml:brushProperty name="width" value="0.06" units="cm"/>
      <inkml:brushProperty name="height" value="0.06" units="cm"/>
    </inkml:brush>
  </inkml:definitions>
  <inkml:trace contextRef="#ctx0" brushRef="#br0">228 195 7632,'-23'13'0,"-2"0"30,-3 0-241,1 0 1,14-6-256,9-3 0,12-2 289,9-2 1,6 0 155,-1 0 0,-3-5-18,-2 1 1,-3-6 38,-1 2 0,-4 0-9,-1 0 1,-5-1 8,2-4 0,1 0-4,-2 0 1,0-6 3,-4-3 0,-22-36 0,-8-12 0</inkml:trace>
  <inkml:trace contextRef="#ctx0" brushRef="#br0" timeOffset="158">189 91 7632,'-42'43'418,"-2"1"0,4-3-379,10-6 1,6-3-58,16-7 1,9-1-593,12-7 0,2-1-26,6-12 636,-5 1 0,-8-29 0,-10-4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4.120"/>
    </inkml:context>
    <inkml:brush xml:id="br0">
      <inkml:brushProperty name="width" value="0.06" units="cm"/>
      <inkml:brushProperty name="height" value="0.06" units="cm"/>
    </inkml:brush>
  </inkml:definitions>
  <inkml:trace contextRef="#ctx0" brushRef="#br0">156 64 7722,'-12'-6'-113,"2"-2"1,1-3-1,0 2 1,-3 1-1,-1 1 1,0 1-1,0 0 113,0 4 0,-11 18 0,-4 5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5.255"/>
    </inkml:context>
    <inkml:brush xml:id="br0">
      <inkml:brushProperty name="width" value="0.06" units="cm"/>
      <inkml:brushProperty name="height" value="0.06" units="cm"/>
    </inkml:brush>
  </inkml:definitions>
  <inkml:trace contextRef="#ctx0" brushRef="#br0">169 1 7720,'-13'0'-11,"0"0"0,0 2 30,0 1 0,0 6 31,0 9 0,2 3-197,2 9 1,-1 0 177,5 9 1,1-1 39,4 10 1,-1-2-89,-3 2 0,2-1 105,-2-8 0,2 0-330,2-14 0,2-3-51,2-13 293,9-4 0,-39-68 0,10 24 0,0-1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6.247"/>
    </inkml:context>
    <inkml:brush xml:id="br0">
      <inkml:brushProperty name="width" value="0.06" units="cm"/>
      <inkml:brushProperty name="height" value="0.06" units="cm"/>
    </inkml:brush>
  </inkml:definitions>
  <inkml:trace contextRef="#ctx0" brushRef="#br0">64 0 7719,'-10'11'0,"-3"0"-183,-1-3 1,4-3-315,1 4 0,6-5 244,-1 4 1,4-3 252,4 3 0,3-5 0,6 2 0,1-4 0,-2-1 0,1 0 0,-5-12 0,-3-2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12T05:26:57.673"/>
    </inkml:context>
    <inkml:brush xml:id="br0">
      <inkml:brushProperty name="width" value="0.06" units="cm"/>
      <inkml:brushProperty name="height" value="0.06" units="cm"/>
    </inkml:brush>
  </inkml:definitions>
  <inkml:trace contextRef="#ctx0" brushRef="#br0">50 26 7719,'-12'-2'2209,"-1"-2"-2567,0 2 238,6-9 0,2 10-129,10-4 0,4 13 48,8 6 1,-1 7 200,5 1 0,-5 10 0,1 6 0,4 4 0,-1 0 0</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p:nvPr>
        </p:nvSpPr>
        <p:spPr>
          <a:xfrm>
            <a:off x="2971799" y="1964267"/>
            <a:ext cx="5398295" cy="2421464"/>
          </a:xfrm>
        </p:spPr>
        <p:txBody>
          <a:bodyPr anchor="b">
            <a:normAutofit/>
          </a:bodyPr>
          <a:lstStyle>
            <a:lvl1pPr algn="r">
              <a:defRPr sz="3600">
                <a:effectLst/>
              </a:defRPr>
            </a:lvl1pPr>
          </a:lstStyle>
          <a:p>
            <a:r>
              <a:rPr lang="en-US"/>
              <a:t>Click to edit Master title style</a:t>
            </a:r>
            <a:endParaRPr lang="en-US" dirty="0"/>
          </a:p>
        </p:txBody>
      </p:sp>
      <p:sp>
        <p:nvSpPr>
          <p:cNvPr id="3" name="Subtitle 2"/>
          <p:cNvSpPr>
            <a:spLocks noGrp="1"/>
          </p:cNvSpPr>
          <p:nvPr>
            <p:ph type="subTitle" idx="1"/>
          </p:nvPr>
        </p:nvSpPr>
        <p:spPr>
          <a:xfrm>
            <a:off x="2971799" y="4385733"/>
            <a:ext cx="5398295" cy="1405467"/>
          </a:xfrm>
        </p:spPr>
        <p:txBody>
          <a:bodyPr anchor="t">
            <a:normAutofit/>
          </a:bodyPr>
          <a:lstStyle>
            <a:lvl1pPr marL="0" indent="0" algn="r">
              <a:buNone/>
              <a:defRPr sz="1350" cap="all">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a:xfrm>
            <a:off x="2971799" y="5870576"/>
            <a:ext cx="3670469" cy="377825"/>
          </a:xfrm>
        </p:spPr>
        <p:txBody>
          <a:bodyPr/>
          <a:lstStyle/>
          <a:p>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4732865"/>
            <a:ext cx="759857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28700" y="932112"/>
            <a:ext cx="656987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5299603"/>
            <a:ext cx="7598570" cy="49371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1"/>
            <a:ext cx="7598570" cy="3124199"/>
          </a:xfrm>
        </p:spPr>
        <p:txBody>
          <a:bodyPr anchor="ctr">
            <a:normAutofit/>
          </a:bodyPr>
          <a:lstStyle>
            <a:lvl1pPr algn="l">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15" name="TextBox 14"/>
          <p:cNvSpPr txBox="1"/>
          <p:nvPr/>
        </p:nvSpPr>
        <p:spPr>
          <a:xfrm>
            <a:off x="7678400"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11" name="TextBox 10"/>
          <p:cNvSpPr txBox="1"/>
          <p:nvPr/>
        </p:nvSpPr>
        <p:spPr>
          <a:xfrm>
            <a:off x="366206" y="823337"/>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744201" y="609602"/>
            <a:ext cx="7162799" cy="2743199"/>
          </a:xfrm>
        </p:spPr>
        <p:txBody>
          <a:bodyPr anchor="ctr">
            <a:normAutofit/>
          </a:bodyPr>
          <a:lstStyle>
            <a:lvl1pPr algn="l">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823406" y="3352800"/>
            <a:ext cx="7004388" cy="3810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15599" y="4343400"/>
            <a:ext cx="7614275"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2" y="3308581"/>
            <a:ext cx="7598569" cy="1468800"/>
          </a:xfrm>
        </p:spPr>
        <p:txBody>
          <a:bodyPr anchor="b">
            <a:normAutofit/>
          </a:bodyPr>
          <a:lstStyle>
            <a:lvl1pPr algn="l">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777381"/>
            <a:ext cx="7598570" cy="860400"/>
          </a:xfrm>
        </p:spPr>
        <p:txBody>
          <a:bodyPr anchor="t">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13" name="TextBox 12"/>
          <p:cNvSpPr txBox="1"/>
          <p:nvPr/>
        </p:nvSpPr>
        <p:spPr>
          <a:xfrm>
            <a:off x="7678400"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14" name="TextBox 13"/>
          <p:cNvSpPr txBox="1"/>
          <p:nvPr/>
        </p:nvSpPr>
        <p:spPr>
          <a:xfrm>
            <a:off x="366206" y="823337"/>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16" name="Title 1"/>
          <p:cNvSpPr>
            <a:spLocks noGrp="1"/>
          </p:cNvSpPr>
          <p:nvPr>
            <p:ph type="title"/>
          </p:nvPr>
        </p:nvSpPr>
        <p:spPr>
          <a:xfrm>
            <a:off x="744201" y="609602"/>
            <a:ext cx="7162799" cy="2743199"/>
          </a:xfrm>
        </p:spPr>
        <p:txBody>
          <a:bodyPr anchor="ctr">
            <a:normAutofit/>
          </a:bodyPr>
          <a:lstStyle>
            <a:lvl1pPr algn="l">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14350" y="3886200"/>
            <a:ext cx="7601577" cy="889000"/>
          </a:xfrm>
        </p:spPr>
        <p:txBody>
          <a:bodyPr vert="horz" lIns="91440" tIns="45720" rIns="91440" bIns="45720" rtlCol="0" anchor="b">
            <a:normAutofit/>
          </a:bodyPr>
          <a:lstStyle>
            <a:lvl1pP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14349" y="4775200"/>
            <a:ext cx="7601577" cy="10160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14351" y="3505200"/>
            <a:ext cx="7598571"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14350" y="4343400"/>
            <a:ext cx="7598571"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514351" y="609601"/>
            <a:ext cx="7598569"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Vertical Title 1"/>
          <p:cNvSpPr>
            <a:spLocks noGrp="1"/>
          </p:cNvSpPr>
          <p:nvPr>
            <p:ph type="title" orient="vert"/>
          </p:nvPr>
        </p:nvSpPr>
        <p:spPr>
          <a:xfrm>
            <a:off x="6494006" y="609600"/>
            <a:ext cx="1618914"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4350" y="609600"/>
            <a:ext cx="5874087"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3308581"/>
            <a:ext cx="7598570" cy="1468800"/>
          </a:xfrm>
        </p:spPr>
        <p:txBody>
          <a:bodyPr anchor="b"/>
          <a:lstStyle>
            <a:lvl1pPr algn="l">
              <a:defRPr sz="3000" b="0" cap="all"/>
            </a:lvl1pPr>
          </a:lstStyle>
          <a:p>
            <a:r>
              <a:rPr lang="en-US"/>
              <a:t>Click to edit Master title style</a:t>
            </a:r>
            <a:endParaRPr lang="en-US" dirty="0"/>
          </a:p>
        </p:txBody>
      </p:sp>
      <p:sp>
        <p:nvSpPr>
          <p:cNvPr id="3" name="Text Placeholder 2"/>
          <p:cNvSpPr>
            <a:spLocks noGrp="1"/>
          </p:cNvSpPr>
          <p:nvPr>
            <p:ph type="body" idx="1"/>
          </p:nvPr>
        </p:nvSpPr>
        <p:spPr>
          <a:xfrm>
            <a:off x="514349" y="4777381"/>
            <a:ext cx="7598571" cy="860400"/>
          </a:xfrm>
        </p:spPr>
        <p:txBody>
          <a:bodyPr anchor="t">
            <a:normAutofit/>
          </a:bodyPr>
          <a:lstStyle>
            <a:lvl1pPr marL="0" indent="0" algn="l">
              <a:buNone/>
              <a:defRPr sz="1500" cap="all">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4351" y="2142067"/>
            <a:ext cx="3746501"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366421" y="2142068"/>
            <a:ext cx="3746499"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30252" y="2218267"/>
            <a:ext cx="3531791" cy="576262"/>
          </a:xfrm>
        </p:spPr>
        <p:txBody>
          <a:bodyPr anchor="b">
            <a:noAutofit/>
          </a:bodyPr>
          <a:lstStyle>
            <a:lvl1pPr marL="0" indent="0">
              <a:buNone/>
              <a:defRPr sz="21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72003" y="2226734"/>
            <a:ext cx="3542110" cy="576262"/>
          </a:xfrm>
        </p:spPr>
        <p:txBody>
          <a:bodyPr anchor="b">
            <a:noAutofit/>
          </a:bodyPr>
          <a:lstStyle>
            <a:lvl1pPr marL="0" indent="0">
              <a:buNone/>
              <a:defRPr sz="21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367612" y="2870201"/>
            <a:ext cx="3746501"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2074333"/>
            <a:ext cx="2760664" cy="1371600"/>
          </a:xfrm>
        </p:spPr>
        <p:txBody>
          <a:bodyPr anchor="b">
            <a:normAutofit/>
          </a:bodyPr>
          <a:lstStyle>
            <a:lvl1pPr algn="l">
              <a:defRPr sz="1800" b="0"/>
            </a:lvl1pPr>
          </a:lstStyle>
          <a:p>
            <a:r>
              <a:rPr lang="en-US"/>
              <a:t>Click to edit Master title style</a:t>
            </a:r>
            <a:endParaRPr lang="en-US" dirty="0"/>
          </a:p>
        </p:txBody>
      </p:sp>
      <p:sp>
        <p:nvSpPr>
          <p:cNvPr id="3" name="Content Placeholder 2"/>
          <p:cNvSpPr>
            <a:spLocks noGrp="1"/>
          </p:cNvSpPr>
          <p:nvPr>
            <p:ph idx="1"/>
          </p:nvPr>
        </p:nvSpPr>
        <p:spPr>
          <a:xfrm>
            <a:off x="3486150"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3445933"/>
            <a:ext cx="2760664" cy="1828800"/>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1600200"/>
            <a:ext cx="4623490" cy="1371600"/>
          </a:xfrm>
        </p:spPr>
        <p:txBody>
          <a:bodyPr anchor="b">
            <a:normAutofit/>
          </a:bodyPr>
          <a:lstStyle>
            <a:lvl1pPr algn="l">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351" y="609601"/>
            <a:ext cx="7598569"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4351" y="2142068"/>
            <a:ext cx="7598569"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42245" y="5870576"/>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B61BEF0D-F0BB-DE4B-95CE-6DB70DBA9567}" type="datetimeFigureOut">
              <a:rPr lang="en-US" dirty="0"/>
              <a:pPr/>
              <a:t>11/12/2023</a:t>
            </a:fld>
            <a:endParaRPr lang="en-US" dirty="0"/>
          </a:p>
        </p:txBody>
      </p:sp>
      <p:sp>
        <p:nvSpPr>
          <p:cNvPr id="5" name="Footer Placeholder 4"/>
          <p:cNvSpPr>
            <a:spLocks noGrp="1"/>
          </p:cNvSpPr>
          <p:nvPr>
            <p:ph type="ftr" sz="quarter" idx="3"/>
          </p:nvPr>
        </p:nvSpPr>
        <p:spPr>
          <a:xfrm>
            <a:off x="514351" y="5870576"/>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699546" y="5870576"/>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customXml" Target="../ink/ink9.xml"/><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customXml" Target="../ink/ink6.xml"/><Relationship Id="rId1" Type="http://schemas.openxmlformats.org/officeDocument/2006/relationships/slideLayout" Target="../slideLayouts/slideLayout7.xml"/><Relationship Id="rId6" Type="http://schemas.openxmlformats.org/officeDocument/2006/relationships/customXml" Target="../ink/ink8.xml"/><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customXml" Target="../ink/ink10.xml"/><Relationship Id="rId4" Type="http://schemas.openxmlformats.org/officeDocument/2006/relationships/customXml" Target="../ink/ink7.xm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0D272-B663-D5C4-66EA-FDE10CF9F83B}"/>
              </a:ext>
            </a:extLst>
          </p:cNvPr>
          <p:cNvSpPr>
            <a:spLocks noGrp="1"/>
          </p:cNvSpPr>
          <p:nvPr>
            <p:ph type="ctrTitle"/>
          </p:nvPr>
        </p:nvSpPr>
        <p:spPr>
          <a:xfrm>
            <a:off x="2575192" y="1964269"/>
            <a:ext cx="5398295" cy="2421464"/>
          </a:xfrm>
        </p:spPr>
        <p:txBody>
          <a:bodyPr/>
          <a:lstStyle/>
          <a:p>
            <a:r>
              <a:rPr lang="en-US" dirty="0"/>
              <a:t>International Youth &amp; Family Ministry Conference 2023</a:t>
            </a:r>
          </a:p>
        </p:txBody>
      </p:sp>
      <p:sp>
        <p:nvSpPr>
          <p:cNvPr id="3" name="Subtitle 2">
            <a:extLst>
              <a:ext uri="{FF2B5EF4-FFF2-40B4-BE49-F238E27FC236}">
                <a16:creationId xmlns:a16="http://schemas.microsoft.com/office/drawing/2014/main" id="{5E16CACC-A5BF-98AC-013C-EE91A35F8391}"/>
              </a:ext>
            </a:extLst>
          </p:cNvPr>
          <p:cNvSpPr>
            <a:spLocks noGrp="1"/>
          </p:cNvSpPr>
          <p:nvPr>
            <p:ph type="subTitle" idx="1"/>
          </p:nvPr>
        </p:nvSpPr>
        <p:spPr>
          <a:xfrm>
            <a:off x="2575192" y="4385733"/>
            <a:ext cx="5398295" cy="1405467"/>
          </a:xfrm>
        </p:spPr>
        <p:txBody>
          <a:bodyPr/>
          <a:lstStyle/>
          <a:p>
            <a:r>
              <a:rPr lang="en-US" dirty="0"/>
              <a:t>Johnson’s &amp; NEalon’s</a:t>
            </a:r>
          </a:p>
        </p:txBody>
      </p:sp>
    </p:spTree>
    <p:extLst>
      <p:ext uri="{BB962C8B-B14F-4D97-AF65-F5344CB8AC3E}">
        <p14:creationId xmlns:p14="http://schemas.microsoft.com/office/powerpoint/2010/main" val="2445206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BEEB73D-56A9-63D9-70A3-139D1B58B540}"/>
              </a:ext>
            </a:extLst>
          </p:cNvPr>
          <p:cNvPicPr>
            <a:picLocks noChangeAspect="1"/>
          </p:cNvPicPr>
          <p:nvPr/>
        </p:nvPicPr>
        <p:blipFill rotWithShape="1">
          <a:blip r:embed="rId3"/>
          <a:srcRect/>
          <a:stretch/>
        </p:blipFill>
        <p:spPr>
          <a:xfrm>
            <a:off x="561869" y="421400"/>
            <a:ext cx="8020261" cy="6015200"/>
          </a:xfrm>
          <a:prstGeom prst="rect">
            <a:avLst/>
          </a:prstGeom>
        </p:spPr>
      </p:pic>
    </p:spTree>
    <p:extLst>
      <p:ext uri="{BB962C8B-B14F-4D97-AF65-F5344CB8AC3E}">
        <p14:creationId xmlns:p14="http://schemas.microsoft.com/office/powerpoint/2010/main" val="207273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554114-EFEA-4B79-0375-B44F63F27AE3}"/>
              </a:ext>
            </a:extLst>
          </p:cNvPr>
          <p:cNvSpPr txBox="1"/>
          <p:nvPr/>
        </p:nvSpPr>
        <p:spPr>
          <a:xfrm>
            <a:off x="937075" y="1499968"/>
            <a:ext cx="6812979" cy="3539430"/>
          </a:xfrm>
          <a:prstGeom prst="rect">
            <a:avLst/>
          </a:prstGeom>
          <a:noFill/>
        </p:spPr>
        <p:txBody>
          <a:bodyPr wrap="square" rtlCol="0">
            <a:spAutoFit/>
          </a:bodyPr>
          <a:lstStyle/>
          <a:p>
            <a:r>
              <a:rPr lang="en-US" sz="3200" b="0" i="0" dirty="0">
                <a:effectLst/>
                <a:latin typeface="Bookman Old Style" panose="020F0302020204030204" pitchFamily="34" charset="0"/>
              </a:rPr>
              <a:t>"When children have a listening companion who hears, acknowledges, and encourages their early experiences with God, it creates a spiritual footprint that shapes their lives.“</a:t>
            </a:r>
          </a:p>
          <a:p>
            <a:r>
              <a:rPr lang="en-US" sz="3200" b="0" i="0" dirty="0">
                <a:effectLst/>
                <a:latin typeface="Bookman Old Style" panose="020F0302020204030204" pitchFamily="34" charset="0"/>
              </a:rPr>
              <a:t> -Lacy Finn Borgo</a:t>
            </a:r>
            <a:endParaRPr lang="en-US" sz="3200" dirty="0">
              <a:effectLst/>
              <a:latin typeface="Bookman Old Style" panose="020F0302020204030204" pitchFamily="34" charset="0"/>
            </a:endParaRP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913B0F59-B58C-4A82-5EAB-5B0A5175BB1A}"/>
                  </a:ext>
                </a:extLst>
              </p14:cNvPr>
              <p14:cNvContentPartPr/>
              <p14:nvPr/>
            </p14:nvContentPartPr>
            <p14:xfrm>
              <a:off x="5001555" y="4834781"/>
              <a:ext cx="56430" cy="23220"/>
            </p14:xfrm>
          </p:contentPart>
        </mc:Choice>
        <mc:Fallback xmlns="">
          <p:pic>
            <p:nvPicPr>
              <p:cNvPr id="5" name="Ink 4">
                <a:extLst>
                  <a:ext uri="{FF2B5EF4-FFF2-40B4-BE49-F238E27FC236}">
                    <a16:creationId xmlns:a16="http://schemas.microsoft.com/office/drawing/2014/main" id="{913B0F59-B58C-4A82-5EAB-5B0A5175BB1A}"/>
                  </a:ext>
                </a:extLst>
              </p:cNvPr>
              <p:cNvPicPr/>
              <p:nvPr/>
            </p:nvPicPr>
            <p:blipFill>
              <a:blip r:embed="rId3"/>
              <a:stretch>
                <a:fillRect/>
              </a:stretch>
            </p:blipFill>
            <p:spPr>
              <a:xfrm>
                <a:off x="4990772" y="4823897"/>
                <a:ext cx="77636" cy="44626"/>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F1F03C0A-ACFF-D098-6C24-04CA8E346D90}"/>
                  </a:ext>
                </a:extLst>
              </p14:cNvPr>
              <p14:cNvContentPartPr/>
              <p14:nvPr/>
            </p14:nvContentPartPr>
            <p14:xfrm>
              <a:off x="4702665" y="3638951"/>
              <a:ext cx="61020" cy="187110"/>
            </p14:xfrm>
          </p:contentPart>
        </mc:Choice>
        <mc:Fallback xmlns="">
          <p:pic>
            <p:nvPicPr>
              <p:cNvPr id="6" name="Ink 5">
                <a:extLst>
                  <a:ext uri="{FF2B5EF4-FFF2-40B4-BE49-F238E27FC236}">
                    <a16:creationId xmlns:a16="http://schemas.microsoft.com/office/drawing/2014/main" id="{F1F03C0A-ACFF-D098-6C24-04CA8E346D90}"/>
                  </a:ext>
                </a:extLst>
              </p:cNvPr>
              <p:cNvPicPr/>
              <p:nvPr/>
            </p:nvPicPr>
            <p:blipFill>
              <a:blip r:embed="rId5"/>
              <a:stretch>
                <a:fillRect/>
              </a:stretch>
            </p:blipFill>
            <p:spPr>
              <a:xfrm>
                <a:off x="4691897" y="3628135"/>
                <a:ext cx="82198" cy="208381"/>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09849797-E745-EBB1-DBD5-1A69BFF305DC}"/>
                  </a:ext>
                </a:extLst>
              </p14:cNvPr>
              <p14:cNvContentPartPr/>
              <p14:nvPr/>
            </p14:nvContentPartPr>
            <p14:xfrm>
              <a:off x="4343565" y="2962061"/>
              <a:ext cx="27810" cy="28350"/>
            </p14:xfrm>
          </p:contentPart>
        </mc:Choice>
        <mc:Fallback xmlns="">
          <p:pic>
            <p:nvPicPr>
              <p:cNvPr id="7" name="Ink 6">
                <a:extLst>
                  <a:ext uri="{FF2B5EF4-FFF2-40B4-BE49-F238E27FC236}">
                    <a16:creationId xmlns:a16="http://schemas.microsoft.com/office/drawing/2014/main" id="{09849797-E745-EBB1-DBD5-1A69BFF305DC}"/>
                  </a:ext>
                </a:extLst>
              </p:cNvPr>
              <p:cNvPicPr/>
              <p:nvPr/>
            </p:nvPicPr>
            <p:blipFill>
              <a:blip r:embed="rId7"/>
              <a:stretch>
                <a:fillRect/>
              </a:stretch>
            </p:blipFill>
            <p:spPr>
              <a:xfrm>
                <a:off x="4332730" y="2951295"/>
                <a:ext cx="49119" cy="4952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B657381E-35F1-621A-2552-E28DF462EE87}"/>
                  </a:ext>
                </a:extLst>
              </p14:cNvPr>
              <p14:cNvContentPartPr/>
              <p14:nvPr/>
            </p14:nvContentPartPr>
            <p14:xfrm>
              <a:off x="3923445" y="2210651"/>
              <a:ext cx="51030" cy="79110"/>
            </p14:xfrm>
          </p:contentPart>
        </mc:Choice>
        <mc:Fallback xmlns="">
          <p:pic>
            <p:nvPicPr>
              <p:cNvPr id="8" name="Ink 7">
                <a:extLst>
                  <a:ext uri="{FF2B5EF4-FFF2-40B4-BE49-F238E27FC236}">
                    <a16:creationId xmlns:a16="http://schemas.microsoft.com/office/drawing/2014/main" id="{B657381E-35F1-621A-2552-E28DF462EE87}"/>
                  </a:ext>
                </a:extLst>
              </p:cNvPr>
              <p:cNvPicPr/>
              <p:nvPr/>
            </p:nvPicPr>
            <p:blipFill>
              <a:blip r:embed="rId9"/>
              <a:stretch>
                <a:fillRect/>
              </a:stretch>
            </p:blipFill>
            <p:spPr>
              <a:xfrm>
                <a:off x="3912739" y="2199863"/>
                <a:ext cx="72084" cy="100326"/>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64E5BB04-4E29-DCC2-5578-80B389FD54C3}"/>
                  </a:ext>
                </a:extLst>
              </p14:cNvPr>
              <p14:cNvContentPartPr/>
              <p14:nvPr/>
            </p14:nvContentPartPr>
            <p14:xfrm>
              <a:off x="4363815" y="3475601"/>
              <a:ext cx="100980" cy="135540"/>
            </p14:xfrm>
          </p:contentPart>
        </mc:Choice>
        <mc:Fallback xmlns="">
          <p:pic>
            <p:nvPicPr>
              <p:cNvPr id="11" name="Ink 10">
                <a:extLst>
                  <a:ext uri="{FF2B5EF4-FFF2-40B4-BE49-F238E27FC236}">
                    <a16:creationId xmlns:a16="http://schemas.microsoft.com/office/drawing/2014/main" id="{64E5BB04-4E29-DCC2-5578-80B389FD54C3}"/>
                  </a:ext>
                </a:extLst>
              </p:cNvPr>
              <p:cNvPicPr/>
              <p:nvPr/>
            </p:nvPicPr>
            <p:blipFill>
              <a:blip r:embed="rId11"/>
              <a:stretch>
                <a:fillRect/>
              </a:stretch>
            </p:blipFill>
            <p:spPr>
              <a:xfrm>
                <a:off x="4352996" y="3464844"/>
                <a:ext cx="122258" cy="156696"/>
              </a:xfrm>
              <a:prstGeom prst="rect">
                <a:avLst/>
              </a:prstGeom>
            </p:spPr>
          </p:pic>
        </mc:Fallback>
      </mc:AlternateContent>
    </p:spTree>
    <p:extLst>
      <p:ext uri="{BB962C8B-B14F-4D97-AF65-F5344CB8AC3E}">
        <p14:creationId xmlns:p14="http://schemas.microsoft.com/office/powerpoint/2010/main" val="333017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C9D484-9886-29FE-BCCA-614B10F7FE55}"/>
              </a:ext>
            </a:extLst>
          </p:cNvPr>
          <p:cNvSpPr txBox="1"/>
          <p:nvPr/>
        </p:nvSpPr>
        <p:spPr>
          <a:xfrm>
            <a:off x="848300" y="612844"/>
            <a:ext cx="7645706" cy="5632311"/>
          </a:xfrm>
          <a:prstGeom prst="rect">
            <a:avLst/>
          </a:prstGeom>
          <a:noFill/>
        </p:spPr>
        <p:txBody>
          <a:bodyPr wrap="square" rtlCol="0">
            <a:spAutoFit/>
          </a:bodyPr>
          <a:lstStyle/>
          <a:p>
            <a:pPr algn="l"/>
            <a:r>
              <a:rPr lang="en-US" sz="3600" dirty="0"/>
              <a:t>“My people, hear my instruction; listen to what I say. I will declare wise sayings; I will speak mysteries from the past — things we have heard and known and that our fathers have passed down to us. We must not hide them from their children, but must tell a future generation the praises of the Lord, His might, and the wonderful works He has performed.</a:t>
            </a:r>
            <a:endParaRPr lang="en-US" sz="1800" dirty="0"/>
          </a:p>
        </p:txBody>
      </p:sp>
    </p:spTree>
    <p:extLst>
      <p:ext uri="{BB962C8B-B14F-4D97-AF65-F5344CB8AC3E}">
        <p14:creationId xmlns:p14="http://schemas.microsoft.com/office/powerpoint/2010/main" val="81565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C9D484-9886-29FE-BCCA-614B10F7FE55}"/>
              </a:ext>
            </a:extLst>
          </p:cNvPr>
          <p:cNvSpPr txBox="1"/>
          <p:nvPr/>
        </p:nvSpPr>
        <p:spPr>
          <a:xfrm>
            <a:off x="969484" y="618619"/>
            <a:ext cx="7425369" cy="5386090"/>
          </a:xfrm>
          <a:prstGeom prst="rect">
            <a:avLst/>
          </a:prstGeom>
          <a:noFill/>
        </p:spPr>
        <p:txBody>
          <a:bodyPr wrap="square" rtlCol="0">
            <a:spAutoFit/>
          </a:bodyPr>
          <a:lstStyle/>
          <a:p>
            <a:r>
              <a:rPr lang="en-US" sz="3200" dirty="0">
                <a:latin typeface="Bookman Old Style" panose="02050604050505020204" pitchFamily="18" charset="0"/>
              </a:rPr>
              <a:t>“He established a testimony in Jacob and set up a law in Israel, which He commanded our fathers to teach to their children so that a future generation — children yet to be born — might know. They were to rise and tell their children so that they might put their confidence in God and not forget God’s works, but keep His commands.”</a:t>
            </a:r>
          </a:p>
          <a:p>
            <a:pPr algn="l"/>
            <a:r>
              <a:rPr lang="en-US" sz="2400" i="1" dirty="0">
                <a:latin typeface="Bookman Old Style" panose="02050604050505020204" pitchFamily="18" charset="0"/>
              </a:rPr>
              <a:t>Psalms 78:1-7 (HCSB)</a:t>
            </a:r>
          </a:p>
        </p:txBody>
      </p:sp>
    </p:spTree>
    <p:extLst>
      <p:ext uri="{BB962C8B-B14F-4D97-AF65-F5344CB8AC3E}">
        <p14:creationId xmlns:p14="http://schemas.microsoft.com/office/powerpoint/2010/main" val="405976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554114-EFEA-4B79-0375-B44F63F27AE3}"/>
              </a:ext>
            </a:extLst>
          </p:cNvPr>
          <p:cNvSpPr txBox="1"/>
          <p:nvPr/>
        </p:nvSpPr>
        <p:spPr>
          <a:xfrm>
            <a:off x="1035572" y="1702121"/>
            <a:ext cx="7456225" cy="3046988"/>
          </a:xfrm>
          <a:prstGeom prst="rect">
            <a:avLst/>
          </a:prstGeom>
          <a:noFill/>
        </p:spPr>
        <p:txBody>
          <a:bodyPr wrap="square" rtlCol="0">
            <a:spAutoFit/>
          </a:bodyPr>
          <a:lstStyle/>
          <a:p>
            <a:r>
              <a:rPr lang="en-US" sz="3200" dirty="0">
                <a:latin typeface="Bookman Old Style" panose="02050604050505020204" pitchFamily="18" charset="0"/>
              </a:rPr>
              <a:t>“</a:t>
            </a:r>
            <a:r>
              <a:rPr lang="en-US" sz="3200" b="0" i="0" dirty="0">
                <a:effectLst/>
                <a:latin typeface="Bookman Old Style" panose="02050604050505020204" pitchFamily="18" charset="0"/>
              </a:rPr>
              <a:t>What is it about the foundations we lay that communicate to our children that there are limits to God's goodness and that our obedience is more important than his loving redemption?”</a:t>
            </a:r>
            <a:endParaRPr lang="en-US" sz="3200" dirty="0">
              <a:effectLst/>
              <a:latin typeface="Bookman Old Style" panose="02050604050505020204" pitchFamily="18" charset="0"/>
            </a:endParaRP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913B0F59-B58C-4A82-5EAB-5B0A5175BB1A}"/>
                  </a:ext>
                </a:extLst>
              </p14:cNvPr>
              <p14:cNvContentPartPr/>
              <p14:nvPr/>
            </p14:nvContentPartPr>
            <p14:xfrm>
              <a:off x="5001555" y="4834781"/>
              <a:ext cx="56430" cy="23220"/>
            </p14:xfrm>
          </p:contentPart>
        </mc:Choice>
        <mc:Fallback xmlns="">
          <p:pic>
            <p:nvPicPr>
              <p:cNvPr id="5" name="Ink 4">
                <a:extLst>
                  <a:ext uri="{FF2B5EF4-FFF2-40B4-BE49-F238E27FC236}">
                    <a16:creationId xmlns:a16="http://schemas.microsoft.com/office/drawing/2014/main" id="{913B0F59-B58C-4A82-5EAB-5B0A5175BB1A}"/>
                  </a:ext>
                </a:extLst>
              </p:cNvPr>
              <p:cNvPicPr/>
              <p:nvPr/>
            </p:nvPicPr>
            <p:blipFill>
              <a:blip r:embed="rId3"/>
              <a:stretch>
                <a:fillRect/>
              </a:stretch>
            </p:blipFill>
            <p:spPr>
              <a:xfrm>
                <a:off x="4990772" y="4823897"/>
                <a:ext cx="77636" cy="44626"/>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F1F03C0A-ACFF-D098-6C24-04CA8E346D90}"/>
                  </a:ext>
                </a:extLst>
              </p14:cNvPr>
              <p14:cNvContentPartPr/>
              <p14:nvPr/>
            </p14:nvContentPartPr>
            <p14:xfrm>
              <a:off x="4702665" y="3638951"/>
              <a:ext cx="61020" cy="187110"/>
            </p14:xfrm>
          </p:contentPart>
        </mc:Choice>
        <mc:Fallback xmlns="">
          <p:pic>
            <p:nvPicPr>
              <p:cNvPr id="6" name="Ink 5">
                <a:extLst>
                  <a:ext uri="{FF2B5EF4-FFF2-40B4-BE49-F238E27FC236}">
                    <a16:creationId xmlns:a16="http://schemas.microsoft.com/office/drawing/2014/main" id="{F1F03C0A-ACFF-D098-6C24-04CA8E346D90}"/>
                  </a:ext>
                </a:extLst>
              </p:cNvPr>
              <p:cNvPicPr/>
              <p:nvPr/>
            </p:nvPicPr>
            <p:blipFill>
              <a:blip r:embed="rId5"/>
              <a:stretch>
                <a:fillRect/>
              </a:stretch>
            </p:blipFill>
            <p:spPr>
              <a:xfrm>
                <a:off x="4691897" y="3628135"/>
                <a:ext cx="82198" cy="208381"/>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09849797-E745-EBB1-DBD5-1A69BFF305DC}"/>
                  </a:ext>
                </a:extLst>
              </p14:cNvPr>
              <p14:cNvContentPartPr/>
              <p14:nvPr/>
            </p14:nvContentPartPr>
            <p14:xfrm>
              <a:off x="4343565" y="2962061"/>
              <a:ext cx="27810" cy="28350"/>
            </p14:xfrm>
          </p:contentPart>
        </mc:Choice>
        <mc:Fallback xmlns="">
          <p:pic>
            <p:nvPicPr>
              <p:cNvPr id="7" name="Ink 6">
                <a:extLst>
                  <a:ext uri="{FF2B5EF4-FFF2-40B4-BE49-F238E27FC236}">
                    <a16:creationId xmlns:a16="http://schemas.microsoft.com/office/drawing/2014/main" id="{09849797-E745-EBB1-DBD5-1A69BFF305DC}"/>
                  </a:ext>
                </a:extLst>
              </p:cNvPr>
              <p:cNvPicPr/>
              <p:nvPr/>
            </p:nvPicPr>
            <p:blipFill>
              <a:blip r:embed="rId7"/>
              <a:stretch>
                <a:fillRect/>
              </a:stretch>
            </p:blipFill>
            <p:spPr>
              <a:xfrm>
                <a:off x="4332730" y="2951295"/>
                <a:ext cx="49119" cy="4952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a:extLst>
                  <a:ext uri="{FF2B5EF4-FFF2-40B4-BE49-F238E27FC236}">
                    <a16:creationId xmlns:a16="http://schemas.microsoft.com/office/drawing/2014/main" id="{B657381E-35F1-621A-2552-E28DF462EE87}"/>
                  </a:ext>
                </a:extLst>
              </p14:cNvPr>
              <p14:cNvContentPartPr/>
              <p14:nvPr/>
            </p14:nvContentPartPr>
            <p14:xfrm>
              <a:off x="3923445" y="2210651"/>
              <a:ext cx="51030" cy="79110"/>
            </p14:xfrm>
          </p:contentPart>
        </mc:Choice>
        <mc:Fallback xmlns="">
          <p:pic>
            <p:nvPicPr>
              <p:cNvPr id="8" name="Ink 7">
                <a:extLst>
                  <a:ext uri="{FF2B5EF4-FFF2-40B4-BE49-F238E27FC236}">
                    <a16:creationId xmlns:a16="http://schemas.microsoft.com/office/drawing/2014/main" id="{B657381E-35F1-621A-2552-E28DF462EE87}"/>
                  </a:ext>
                </a:extLst>
              </p:cNvPr>
              <p:cNvPicPr/>
              <p:nvPr/>
            </p:nvPicPr>
            <p:blipFill>
              <a:blip r:embed="rId9"/>
              <a:stretch>
                <a:fillRect/>
              </a:stretch>
            </p:blipFill>
            <p:spPr>
              <a:xfrm>
                <a:off x="3912739" y="2199863"/>
                <a:ext cx="72084" cy="100326"/>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64E5BB04-4E29-DCC2-5578-80B389FD54C3}"/>
                  </a:ext>
                </a:extLst>
              </p14:cNvPr>
              <p14:cNvContentPartPr/>
              <p14:nvPr/>
            </p14:nvContentPartPr>
            <p14:xfrm>
              <a:off x="4363815" y="3475601"/>
              <a:ext cx="100980" cy="135540"/>
            </p14:xfrm>
          </p:contentPart>
        </mc:Choice>
        <mc:Fallback xmlns="">
          <p:pic>
            <p:nvPicPr>
              <p:cNvPr id="11" name="Ink 10">
                <a:extLst>
                  <a:ext uri="{FF2B5EF4-FFF2-40B4-BE49-F238E27FC236}">
                    <a16:creationId xmlns:a16="http://schemas.microsoft.com/office/drawing/2014/main" id="{64E5BB04-4E29-DCC2-5578-80B389FD54C3}"/>
                  </a:ext>
                </a:extLst>
              </p:cNvPr>
              <p:cNvPicPr/>
              <p:nvPr/>
            </p:nvPicPr>
            <p:blipFill>
              <a:blip r:embed="rId11"/>
              <a:stretch>
                <a:fillRect/>
              </a:stretch>
            </p:blipFill>
            <p:spPr>
              <a:xfrm>
                <a:off x="4352996" y="3464844"/>
                <a:ext cx="122258" cy="156696"/>
              </a:xfrm>
              <a:prstGeom prst="rect">
                <a:avLst/>
              </a:prstGeom>
            </p:spPr>
          </p:pic>
        </mc:Fallback>
      </mc:AlternateContent>
    </p:spTree>
    <p:extLst>
      <p:ext uri="{BB962C8B-B14F-4D97-AF65-F5344CB8AC3E}">
        <p14:creationId xmlns:p14="http://schemas.microsoft.com/office/powerpoint/2010/main" val="10822654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0</TotalTime>
  <Words>227</Words>
  <Application>Microsoft Office PowerPoint</Application>
  <PresentationFormat>On-screen Show (4:3)</PresentationFormat>
  <Paragraphs>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Bookman Old Style</vt:lpstr>
      <vt:lpstr>Calibri</vt:lpstr>
      <vt:lpstr>Calibri Light</vt:lpstr>
      <vt:lpstr>Celestial</vt:lpstr>
      <vt:lpstr>International Youth &amp; Family Ministry Conference 2023</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Youth &amp; Family Ministry Conference 2023</dc:title>
  <dc:creator>Mark Johnson</dc:creator>
  <cp:lastModifiedBy>WCC Sound Crew</cp:lastModifiedBy>
  <cp:revision>4</cp:revision>
  <dcterms:created xsi:type="dcterms:W3CDTF">2023-11-12T05:19:29Z</dcterms:created>
  <dcterms:modified xsi:type="dcterms:W3CDTF">2023-11-12T15:58:01Z</dcterms:modified>
</cp:coreProperties>
</file>