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56" r:id="rId3"/>
    <p:sldId id="257" r:id="rId4"/>
    <p:sldId id="258" r:id="rId5"/>
    <p:sldId id="259" r:id="rId6"/>
    <p:sldId id="260" r:id="rId7"/>
    <p:sldId id="263" r:id="rId8"/>
    <p:sldId id="268" r:id="rId9"/>
    <p:sldId id="269" r:id="rId10"/>
    <p:sldId id="270" r:id="rId11"/>
    <p:sldId id="262" r:id="rId12"/>
    <p:sldId id="271" r:id="rId13"/>
    <p:sldId id="267"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F57821-E3C6-409A-804A-0110B28C0DBE}" v="46" dt="2019-12-24T20:22:52.4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showGuides="1">
      <p:cViewPr varScale="1">
        <p:scale>
          <a:sx n="92" d="100"/>
          <a:sy n="92" d="100"/>
        </p:scale>
        <p:origin x="96" y="5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Johnson" userId="2bdfc28a46d537ed" providerId="LiveId" clId="{D2F57821-E3C6-409A-804A-0110B28C0DBE}"/>
    <pc:docChg chg="custSel mod addSld delSld modSld sldOrd">
      <pc:chgData name="Ken Johnson" userId="2bdfc28a46d537ed" providerId="LiveId" clId="{D2F57821-E3C6-409A-804A-0110B28C0DBE}" dt="2019-12-29T13:20:41.913" v="464" actId="2696"/>
      <pc:docMkLst>
        <pc:docMk/>
      </pc:docMkLst>
      <pc:sldChg chg="addSp modSp add">
        <pc:chgData name="Ken Johnson" userId="2bdfc28a46d537ed" providerId="LiveId" clId="{D2F57821-E3C6-409A-804A-0110B28C0DBE}" dt="2019-12-25T14:04:30.764" v="370" actId="113"/>
        <pc:sldMkLst>
          <pc:docMk/>
          <pc:sldMk cId="4056739858" sldId="258"/>
        </pc:sldMkLst>
        <pc:spChg chg="add mod">
          <ac:chgData name="Ken Johnson" userId="2bdfc28a46d537ed" providerId="LiveId" clId="{D2F57821-E3C6-409A-804A-0110B28C0DBE}" dt="2019-12-25T14:04:30.764" v="370" actId="113"/>
          <ac:spMkLst>
            <pc:docMk/>
            <pc:sldMk cId="4056739858" sldId="258"/>
            <ac:spMk id="2" creationId="{96B55CBD-1254-4FFC-A323-8368A7A9E1E5}"/>
          </ac:spMkLst>
        </pc:spChg>
      </pc:sldChg>
      <pc:sldChg chg="addSp modSp add">
        <pc:chgData name="Ken Johnson" userId="2bdfc28a46d537ed" providerId="LiveId" clId="{D2F57821-E3C6-409A-804A-0110B28C0DBE}" dt="2019-12-25T14:06:23.341" v="372" actId="113"/>
        <pc:sldMkLst>
          <pc:docMk/>
          <pc:sldMk cId="3413258561" sldId="259"/>
        </pc:sldMkLst>
        <pc:spChg chg="add mod">
          <ac:chgData name="Ken Johnson" userId="2bdfc28a46d537ed" providerId="LiveId" clId="{D2F57821-E3C6-409A-804A-0110B28C0DBE}" dt="2019-12-25T14:06:23.341" v="372" actId="113"/>
          <ac:spMkLst>
            <pc:docMk/>
            <pc:sldMk cId="3413258561" sldId="259"/>
            <ac:spMk id="2" creationId="{8CD7C527-CEC0-47B6-B900-A4E69D2CD6AD}"/>
          </ac:spMkLst>
        </pc:spChg>
        <pc:spChg chg="add mod">
          <ac:chgData name="Ken Johnson" userId="2bdfc28a46d537ed" providerId="LiveId" clId="{D2F57821-E3C6-409A-804A-0110B28C0DBE}" dt="2019-12-24T17:51:37.780" v="67" actId="20577"/>
          <ac:spMkLst>
            <pc:docMk/>
            <pc:sldMk cId="3413258561" sldId="259"/>
            <ac:spMk id="3" creationId="{0947A40A-3F54-4377-9B40-54B47FF26743}"/>
          </ac:spMkLst>
        </pc:spChg>
      </pc:sldChg>
      <pc:sldChg chg="addSp modSp add">
        <pc:chgData name="Ken Johnson" userId="2bdfc28a46d537ed" providerId="LiveId" clId="{D2F57821-E3C6-409A-804A-0110B28C0DBE}" dt="2019-12-24T17:57:54.862" v="135" actId="113"/>
        <pc:sldMkLst>
          <pc:docMk/>
          <pc:sldMk cId="1089777537" sldId="260"/>
        </pc:sldMkLst>
        <pc:spChg chg="add mod">
          <ac:chgData name="Ken Johnson" userId="2bdfc28a46d537ed" providerId="LiveId" clId="{D2F57821-E3C6-409A-804A-0110B28C0DBE}" dt="2019-12-24T17:57:42.503" v="134" actId="113"/>
          <ac:spMkLst>
            <pc:docMk/>
            <pc:sldMk cId="1089777537" sldId="260"/>
            <ac:spMk id="2" creationId="{24849D03-D82D-4041-A427-5E65C055840A}"/>
          </ac:spMkLst>
        </pc:spChg>
        <pc:spChg chg="add mod">
          <ac:chgData name="Ken Johnson" userId="2bdfc28a46d537ed" providerId="LiveId" clId="{D2F57821-E3C6-409A-804A-0110B28C0DBE}" dt="2019-12-24T17:57:54.862" v="135" actId="113"/>
          <ac:spMkLst>
            <pc:docMk/>
            <pc:sldMk cId="1089777537" sldId="260"/>
            <ac:spMk id="3" creationId="{1B8ED18B-70BC-469D-A254-C0B878ACC9B3}"/>
          </ac:spMkLst>
        </pc:spChg>
      </pc:sldChg>
      <pc:sldChg chg="addSp modSp add del ord">
        <pc:chgData name="Ken Johnson" userId="2bdfc28a46d537ed" providerId="LiveId" clId="{D2F57821-E3C6-409A-804A-0110B28C0DBE}" dt="2019-12-28T14:07:16.726" v="415" actId="2696"/>
        <pc:sldMkLst>
          <pc:docMk/>
          <pc:sldMk cId="3151217825" sldId="261"/>
        </pc:sldMkLst>
        <pc:spChg chg="add mod">
          <ac:chgData name="Ken Johnson" userId="2bdfc28a46d537ed" providerId="LiveId" clId="{D2F57821-E3C6-409A-804A-0110B28C0DBE}" dt="2019-12-24T18:13:38.939" v="155" actId="113"/>
          <ac:spMkLst>
            <pc:docMk/>
            <pc:sldMk cId="3151217825" sldId="261"/>
            <ac:spMk id="2" creationId="{3B3A47D5-FF1F-48AB-A7BD-3C0E273AE8CF}"/>
          </ac:spMkLst>
        </pc:spChg>
        <pc:spChg chg="add mod">
          <ac:chgData name="Ken Johnson" userId="2bdfc28a46d537ed" providerId="LiveId" clId="{D2F57821-E3C6-409A-804A-0110B28C0DBE}" dt="2019-12-24T18:13:58.283" v="157" actId="113"/>
          <ac:spMkLst>
            <pc:docMk/>
            <pc:sldMk cId="3151217825" sldId="261"/>
            <ac:spMk id="3" creationId="{DB42C2A2-4463-4DCC-95FA-F0C0CE9F9918}"/>
          </ac:spMkLst>
        </pc:spChg>
      </pc:sldChg>
      <pc:sldChg chg="addSp modSp add ord">
        <pc:chgData name="Ken Johnson" userId="2bdfc28a46d537ed" providerId="LiveId" clId="{D2F57821-E3C6-409A-804A-0110B28C0DBE}" dt="2019-12-24T20:04:56.817" v="302"/>
        <pc:sldMkLst>
          <pc:docMk/>
          <pc:sldMk cId="2475215792" sldId="262"/>
        </pc:sldMkLst>
        <pc:spChg chg="add mod">
          <ac:chgData name="Ken Johnson" userId="2bdfc28a46d537ed" providerId="LiveId" clId="{D2F57821-E3C6-409A-804A-0110B28C0DBE}" dt="2019-12-24T19:29:59.144" v="174" actId="113"/>
          <ac:spMkLst>
            <pc:docMk/>
            <pc:sldMk cId="2475215792" sldId="262"/>
            <ac:spMk id="2" creationId="{A5E98BED-2D90-43EA-A5E8-80A32F80352E}"/>
          </ac:spMkLst>
        </pc:spChg>
      </pc:sldChg>
      <pc:sldChg chg="addSp modSp add ord">
        <pc:chgData name="Ken Johnson" userId="2bdfc28a46d537ed" providerId="LiveId" clId="{D2F57821-E3C6-409A-804A-0110B28C0DBE}" dt="2019-12-25T15:45:02.147" v="414" actId="113"/>
        <pc:sldMkLst>
          <pc:docMk/>
          <pc:sldMk cId="142746700" sldId="263"/>
        </pc:sldMkLst>
        <pc:spChg chg="add mod">
          <ac:chgData name="Ken Johnson" userId="2bdfc28a46d537ed" providerId="LiveId" clId="{D2F57821-E3C6-409A-804A-0110B28C0DBE}" dt="2019-12-25T15:45:02.147" v="414" actId="113"/>
          <ac:spMkLst>
            <pc:docMk/>
            <pc:sldMk cId="142746700" sldId="263"/>
            <ac:spMk id="2" creationId="{62EF8CBA-1185-49A2-9744-D5C4F9CEE487}"/>
          </ac:spMkLst>
        </pc:spChg>
      </pc:sldChg>
      <pc:sldChg chg="addSp modSp add del">
        <pc:chgData name="Ken Johnson" userId="2bdfc28a46d537ed" providerId="LiveId" clId="{D2F57821-E3C6-409A-804A-0110B28C0DBE}" dt="2019-12-28T14:07:21.507" v="416" actId="2696"/>
        <pc:sldMkLst>
          <pc:docMk/>
          <pc:sldMk cId="2484330857" sldId="264"/>
        </pc:sldMkLst>
        <pc:spChg chg="add mod">
          <ac:chgData name="Ken Johnson" userId="2bdfc28a46d537ed" providerId="LiveId" clId="{D2F57821-E3C6-409A-804A-0110B28C0DBE}" dt="2019-12-25T15:06:25.549" v="399" actId="552"/>
          <ac:spMkLst>
            <pc:docMk/>
            <pc:sldMk cId="2484330857" sldId="264"/>
            <ac:spMk id="2" creationId="{61B81D1D-45E2-49EC-B702-A0560650F2FB}"/>
          </ac:spMkLst>
        </pc:spChg>
        <pc:spChg chg="add mod">
          <ac:chgData name="Ken Johnson" userId="2bdfc28a46d537ed" providerId="LiveId" clId="{D2F57821-E3C6-409A-804A-0110B28C0DBE}" dt="2019-12-25T15:06:25.549" v="399" actId="552"/>
          <ac:spMkLst>
            <pc:docMk/>
            <pc:sldMk cId="2484330857" sldId="264"/>
            <ac:spMk id="3" creationId="{0381B123-B7F0-4EC8-9D89-E023F1E73334}"/>
          </ac:spMkLst>
        </pc:spChg>
      </pc:sldChg>
      <pc:sldChg chg="addSp modSp add del">
        <pc:chgData name="Ken Johnson" userId="2bdfc28a46d537ed" providerId="LiveId" clId="{D2F57821-E3C6-409A-804A-0110B28C0DBE}" dt="2019-12-28T14:07:25.263" v="417" actId="2696"/>
        <pc:sldMkLst>
          <pc:docMk/>
          <pc:sldMk cId="2529448261" sldId="265"/>
        </pc:sldMkLst>
        <pc:spChg chg="add mod">
          <ac:chgData name="Ken Johnson" userId="2bdfc28a46d537ed" providerId="LiveId" clId="{D2F57821-E3C6-409A-804A-0110B28C0DBE}" dt="2019-12-24T20:07:51.743" v="318" actId="113"/>
          <ac:spMkLst>
            <pc:docMk/>
            <pc:sldMk cId="2529448261" sldId="265"/>
            <ac:spMk id="2" creationId="{929F84A2-5FD4-427E-BB29-33919FA9E8B2}"/>
          </ac:spMkLst>
        </pc:spChg>
      </pc:sldChg>
      <pc:sldChg chg="addSp modSp add del">
        <pc:chgData name="Ken Johnson" userId="2bdfc28a46d537ed" providerId="LiveId" clId="{D2F57821-E3C6-409A-804A-0110B28C0DBE}" dt="2019-12-28T14:07:28.552" v="418" actId="2696"/>
        <pc:sldMkLst>
          <pc:docMk/>
          <pc:sldMk cId="2000601914" sldId="266"/>
        </pc:sldMkLst>
        <pc:spChg chg="add mod">
          <ac:chgData name="Ken Johnson" userId="2bdfc28a46d537ed" providerId="LiveId" clId="{D2F57821-E3C6-409A-804A-0110B28C0DBE}" dt="2019-12-24T20:17:31.882" v="356" actId="313"/>
          <ac:spMkLst>
            <pc:docMk/>
            <pc:sldMk cId="2000601914" sldId="266"/>
            <ac:spMk id="2" creationId="{39B32F7F-B1A1-4459-9038-C2251301FA4A}"/>
          </ac:spMkLst>
        </pc:spChg>
      </pc:sldChg>
      <pc:sldChg chg="addSp modSp add ord">
        <pc:chgData name="Ken Johnson" userId="2bdfc28a46d537ed" providerId="LiveId" clId="{D2F57821-E3C6-409A-804A-0110B28C0DBE}" dt="2019-12-29T13:16:03.075" v="463"/>
        <pc:sldMkLst>
          <pc:docMk/>
          <pc:sldMk cId="392042869" sldId="267"/>
        </pc:sldMkLst>
        <pc:spChg chg="add mod">
          <ac:chgData name="Ken Johnson" userId="2bdfc28a46d537ed" providerId="LiveId" clId="{D2F57821-E3C6-409A-804A-0110B28C0DBE}" dt="2019-12-29T13:16:03.075" v="463"/>
          <ac:spMkLst>
            <pc:docMk/>
            <pc:sldMk cId="392042869" sldId="267"/>
            <ac:spMk id="2" creationId="{D58DAEF3-FA94-4038-BC52-7CC1504276DF}"/>
          </ac:spMkLst>
        </pc:spChg>
      </pc:sldChg>
      <pc:sldChg chg="addSp modSp add">
        <pc:chgData name="Ken Johnson" userId="2bdfc28a46d537ed" providerId="LiveId" clId="{D2F57821-E3C6-409A-804A-0110B28C0DBE}" dt="2019-12-25T14:25:27.040" v="385" actId="113"/>
        <pc:sldMkLst>
          <pc:docMk/>
          <pc:sldMk cId="3375392769" sldId="268"/>
        </pc:sldMkLst>
        <pc:spChg chg="add mod">
          <ac:chgData name="Ken Johnson" userId="2bdfc28a46d537ed" providerId="LiveId" clId="{D2F57821-E3C6-409A-804A-0110B28C0DBE}" dt="2019-12-25T14:25:27.040" v="385" actId="113"/>
          <ac:spMkLst>
            <pc:docMk/>
            <pc:sldMk cId="3375392769" sldId="268"/>
            <ac:spMk id="2" creationId="{BCB43070-7EBF-4DCF-8A0C-D74E811A4C5B}"/>
          </ac:spMkLst>
        </pc:spChg>
      </pc:sldChg>
      <pc:sldChg chg="addSp modSp add mod setBg">
        <pc:chgData name="Ken Johnson" userId="2bdfc28a46d537ed" providerId="LiveId" clId="{D2F57821-E3C6-409A-804A-0110B28C0DBE}" dt="2019-12-25T14:31:16.190" v="388" actId="26606"/>
        <pc:sldMkLst>
          <pc:docMk/>
          <pc:sldMk cId="4069900245" sldId="269"/>
        </pc:sldMkLst>
        <pc:spChg chg="add">
          <ac:chgData name="Ken Johnson" userId="2bdfc28a46d537ed" providerId="LiveId" clId="{D2F57821-E3C6-409A-804A-0110B28C0DBE}" dt="2019-12-25T14:31:16.190" v="388" actId="26606"/>
          <ac:spMkLst>
            <pc:docMk/>
            <pc:sldMk cId="4069900245" sldId="269"/>
            <ac:spMk id="71" creationId="{726908CC-6AC4-4222-8250-B90B6072E8AC}"/>
          </ac:spMkLst>
        </pc:spChg>
        <pc:spChg chg="add">
          <ac:chgData name="Ken Johnson" userId="2bdfc28a46d537ed" providerId="LiveId" clId="{D2F57821-E3C6-409A-804A-0110B28C0DBE}" dt="2019-12-25T14:31:16.190" v="388" actId="26606"/>
          <ac:spMkLst>
            <pc:docMk/>
            <pc:sldMk cId="4069900245" sldId="269"/>
            <ac:spMk id="73" creationId="{F2F606D8-696E-4B76-BB10-43672AA1475A}"/>
          </ac:spMkLst>
        </pc:spChg>
        <pc:spChg chg="add">
          <ac:chgData name="Ken Johnson" userId="2bdfc28a46d537ed" providerId="LiveId" clId="{D2F57821-E3C6-409A-804A-0110B28C0DBE}" dt="2019-12-25T14:31:16.190" v="388" actId="26606"/>
          <ac:spMkLst>
            <pc:docMk/>
            <pc:sldMk cId="4069900245" sldId="269"/>
            <ac:spMk id="75" creationId="{3ABF1881-5AFD-48F9-979A-19EE2FE30A33}"/>
          </ac:spMkLst>
        </pc:spChg>
        <pc:picChg chg="add mod">
          <ac:chgData name="Ken Johnson" userId="2bdfc28a46d537ed" providerId="LiveId" clId="{D2F57821-E3C6-409A-804A-0110B28C0DBE}" dt="2019-12-25T14:31:16.190" v="388" actId="26606"/>
          <ac:picMkLst>
            <pc:docMk/>
            <pc:sldMk cId="4069900245" sldId="269"/>
            <ac:picMk id="2050" creationId="{C56EC2CE-C9A3-4D0C-A715-1F10C245186F}"/>
          </ac:picMkLst>
        </pc:picChg>
      </pc:sldChg>
      <pc:sldChg chg="addSp modSp add">
        <pc:chgData name="Ken Johnson" userId="2bdfc28a46d537ed" providerId="LiveId" clId="{D2F57821-E3C6-409A-804A-0110B28C0DBE}" dt="2019-12-25T14:46:47.819" v="392" actId="14100"/>
        <pc:sldMkLst>
          <pc:docMk/>
          <pc:sldMk cId="3359439321" sldId="270"/>
        </pc:sldMkLst>
        <pc:picChg chg="add mod">
          <ac:chgData name="Ken Johnson" userId="2bdfc28a46d537ed" providerId="LiveId" clId="{D2F57821-E3C6-409A-804A-0110B28C0DBE}" dt="2019-12-25T14:46:47.819" v="392" actId="14100"/>
          <ac:picMkLst>
            <pc:docMk/>
            <pc:sldMk cId="3359439321" sldId="270"/>
            <ac:picMk id="3074" creationId="{C15FC464-0B75-4988-8A52-BE6B6CDA04CF}"/>
          </ac:picMkLst>
        </pc:picChg>
      </pc:sldChg>
      <pc:sldChg chg="addSp modSp add mod setBg">
        <pc:chgData name="Ken Johnson" userId="2bdfc28a46d537ed" providerId="LiveId" clId="{D2F57821-E3C6-409A-804A-0110B28C0DBE}" dt="2019-12-25T15:02:32.620" v="395" actId="26606"/>
        <pc:sldMkLst>
          <pc:docMk/>
          <pc:sldMk cId="3086379857" sldId="271"/>
        </pc:sldMkLst>
        <pc:spChg chg="add">
          <ac:chgData name="Ken Johnson" userId="2bdfc28a46d537ed" providerId="LiveId" clId="{D2F57821-E3C6-409A-804A-0110B28C0DBE}" dt="2019-12-25T15:02:32.620" v="395" actId="26606"/>
          <ac:spMkLst>
            <pc:docMk/>
            <pc:sldMk cId="3086379857" sldId="271"/>
            <ac:spMk id="71" creationId="{E8692C0E-60E1-439F-A1D6-F1CABA5F9653}"/>
          </ac:spMkLst>
        </pc:spChg>
        <pc:spChg chg="add">
          <ac:chgData name="Ken Johnson" userId="2bdfc28a46d537ed" providerId="LiveId" clId="{D2F57821-E3C6-409A-804A-0110B28C0DBE}" dt="2019-12-25T15:02:32.620" v="395" actId="26606"/>
          <ac:spMkLst>
            <pc:docMk/>
            <pc:sldMk cId="3086379857" sldId="271"/>
            <ac:spMk id="73" creationId="{11DC99DB-7E80-4D1E-9069-4489287AE7A6}"/>
          </ac:spMkLst>
        </pc:spChg>
        <pc:spChg chg="add">
          <ac:chgData name="Ken Johnson" userId="2bdfc28a46d537ed" providerId="LiveId" clId="{D2F57821-E3C6-409A-804A-0110B28C0DBE}" dt="2019-12-25T15:02:32.620" v="395" actId="26606"/>
          <ac:spMkLst>
            <pc:docMk/>
            <pc:sldMk cId="3086379857" sldId="271"/>
            <ac:spMk id="75" creationId="{E1B0B4C7-ED1F-47FB-AA86-5C0CF97DC40A}"/>
          </ac:spMkLst>
        </pc:spChg>
        <pc:picChg chg="add mod">
          <ac:chgData name="Ken Johnson" userId="2bdfc28a46d537ed" providerId="LiveId" clId="{D2F57821-E3C6-409A-804A-0110B28C0DBE}" dt="2019-12-25T15:02:32.620" v="395" actId="26606"/>
          <ac:picMkLst>
            <pc:docMk/>
            <pc:sldMk cId="3086379857" sldId="271"/>
            <ac:picMk id="4098" creationId="{2F3402D6-D111-4AEB-B0C2-F5D0977D1580}"/>
          </ac:picMkLst>
        </pc:picChg>
      </pc:sldChg>
      <pc:sldChg chg="modSp add">
        <pc:chgData name="Ken Johnson" userId="2bdfc28a46d537ed" providerId="LiveId" clId="{D2F57821-E3C6-409A-804A-0110B28C0DBE}" dt="2019-12-25T15:20:33.143" v="410" actId="122"/>
        <pc:sldMkLst>
          <pc:docMk/>
          <pc:sldMk cId="2180670751" sldId="272"/>
        </pc:sldMkLst>
        <pc:spChg chg="mod">
          <ac:chgData name="Ken Johnson" userId="2bdfc28a46d537ed" providerId="LiveId" clId="{D2F57821-E3C6-409A-804A-0110B28C0DBE}" dt="2019-12-25T15:20:33.143" v="410" actId="122"/>
          <ac:spMkLst>
            <pc:docMk/>
            <pc:sldMk cId="2180670751" sldId="272"/>
            <ac:spMk id="2" creationId="{8FCBA756-87F3-48AA-B88D-3C017BB5D2AB}"/>
          </ac:spMkLst>
        </pc:spChg>
      </pc:sldChg>
      <pc:sldChg chg="addSp modSp add del">
        <pc:chgData name="Ken Johnson" userId="2bdfc28a46d537ed" providerId="LiveId" clId="{D2F57821-E3C6-409A-804A-0110B28C0DBE}" dt="2019-12-29T13:20:41.913" v="464" actId="2696"/>
        <pc:sldMkLst>
          <pc:docMk/>
          <pc:sldMk cId="2219537036" sldId="273"/>
        </pc:sldMkLst>
        <pc:spChg chg="add mod">
          <ac:chgData name="Ken Johnson" userId="2bdfc28a46d537ed" providerId="LiveId" clId="{D2F57821-E3C6-409A-804A-0110B28C0DBE}" dt="2019-12-29T13:15:05.564" v="457" actId="1035"/>
          <ac:spMkLst>
            <pc:docMk/>
            <pc:sldMk cId="2219537036" sldId="273"/>
            <ac:spMk id="2" creationId="{BE4F7E92-68A2-4632-950B-5DED67B821D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12/29/2019</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711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12/29/2019</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14628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12/29/2019</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17129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12/29/2019</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19678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12/29/2019</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01825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12/29/2019</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75191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12/29/2019</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96310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12/29/2019</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66004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12/29/2019</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85584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12/29/2019</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40349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12/29/2019</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55801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12/29/2019</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925858531"/>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9576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the way is hard&quot;">
            <a:extLst>
              <a:ext uri="{FF2B5EF4-FFF2-40B4-BE49-F238E27FC236}">
                <a16:creationId xmlns:a16="http://schemas.microsoft.com/office/drawing/2014/main" id="{C15FC464-0B75-4988-8A52-BE6B6CDA04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439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E98BED-2D90-43EA-A5E8-80A32F80352E}"/>
              </a:ext>
            </a:extLst>
          </p:cNvPr>
          <p:cNvSpPr/>
          <p:nvPr/>
        </p:nvSpPr>
        <p:spPr>
          <a:xfrm>
            <a:off x="1481070" y="669700"/>
            <a:ext cx="9350062" cy="1815882"/>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John 16:33</a:t>
            </a:r>
          </a:p>
          <a:p>
            <a:r>
              <a:rPr lang="en-US" sz="2800" dirty="0">
                <a:latin typeface="Arial" panose="020B0604020202020204" pitchFamily="34" charset="0"/>
                <a:cs typeface="Arial" panose="020B0604020202020204" pitchFamily="34" charset="0"/>
              </a:rPr>
              <a:t> I have told you these things so that in Me you may have peace. </a:t>
            </a:r>
            <a:r>
              <a:rPr lang="en-US" sz="2800" b="1" dirty="0">
                <a:latin typeface="Arial" panose="020B0604020202020204" pitchFamily="34" charset="0"/>
                <a:cs typeface="Arial" panose="020B0604020202020204" pitchFamily="34" charset="0"/>
              </a:rPr>
              <a:t>You will have suffering</a:t>
            </a:r>
            <a:r>
              <a:rPr lang="en-US" sz="2800" dirty="0">
                <a:latin typeface="Arial" panose="020B0604020202020204" pitchFamily="34" charset="0"/>
                <a:cs typeface="Arial" panose="020B0604020202020204" pitchFamily="34" charset="0"/>
              </a:rPr>
              <a:t> in this world. Be courageous! </a:t>
            </a:r>
            <a:r>
              <a:rPr lang="en-US" sz="2800" b="1" dirty="0">
                <a:latin typeface="Arial" panose="020B0604020202020204" pitchFamily="34" charset="0"/>
                <a:cs typeface="Arial" panose="020B0604020202020204" pitchFamily="34" charset="0"/>
              </a:rPr>
              <a:t>I have conquered the world</a:t>
            </a:r>
            <a:r>
              <a:rPr lang="en-US"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75215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8692C0E-60E1-439F-A1D6-F1CABA5F9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result for the way to life&quot;">
            <a:extLst>
              <a:ext uri="{FF2B5EF4-FFF2-40B4-BE49-F238E27FC236}">
                <a16:creationId xmlns:a16="http://schemas.microsoft.com/office/drawing/2014/main" id="{2F3402D6-D111-4AEB-B0C2-F5D0977D15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451" r="-1" b="16956"/>
          <a:stretch/>
        </p:blipFill>
        <p:spPr bwMode="auto">
          <a:xfrm>
            <a:off x="797264" y="401541"/>
            <a:ext cx="10689336" cy="557139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11DC99DB-7E80-4D1E-9069-4489287AE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264" y="6338062"/>
            <a:ext cx="1068933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E1B0B4C7-ED1F-47FB-AA86-5C0CF97DC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59424" y="4216653"/>
            <a:ext cx="73152" cy="420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6379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8DAEF3-FA94-4038-BC52-7CC1504276DF}"/>
              </a:ext>
            </a:extLst>
          </p:cNvPr>
          <p:cNvSpPr/>
          <p:nvPr/>
        </p:nvSpPr>
        <p:spPr>
          <a:xfrm>
            <a:off x="1442433" y="1661375"/>
            <a:ext cx="9221273" cy="2246769"/>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2 Corinthians 3:18</a:t>
            </a:r>
          </a:p>
          <a:p>
            <a:r>
              <a:rPr lang="en-US" sz="2800" dirty="0">
                <a:latin typeface="Arial" panose="020B0604020202020204" pitchFamily="34" charset="0"/>
                <a:cs typeface="Arial" panose="020B0604020202020204" pitchFamily="34" charset="0"/>
              </a:rPr>
              <a:t>“And we all, who with unveiled faces contemplate the Lord’s glory, are being transformed into his image with ever-increasing glory, which comes from the Lord, who is the Spirit.”	</a:t>
            </a:r>
          </a:p>
        </p:txBody>
      </p:sp>
    </p:spTree>
    <p:extLst>
      <p:ext uri="{BB962C8B-B14F-4D97-AF65-F5344CB8AC3E}">
        <p14:creationId xmlns:p14="http://schemas.microsoft.com/office/powerpoint/2010/main" val="392042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BA756-87F3-48AA-B88D-3C017BB5D2AB}"/>
              </a:ext>
            </a:extLst>
          </p:cNvPr>
          <p:cNvSpPr>
            <a:spLocks noGrp="1"/>
          </p:cNvSpPr>
          <p:nvPr>
            <p:ph type="title"/>
          </p:nvPr>
        </p:nvSpPr>
        <p:spPr/>
        <p:txBody>
          <a:bodyPr/>
          <a:lstStyle/>
          <a:p>
            <a:pPr algn="ctr"/>
            <a:r>
              <a:rPr lang="en-US" dirty="0"/>
              <a:t>The End</a:t>
            </a:r>
          </a:p>
        </p:txBody>
      </p:sp>
    </p:spTree>
    <p:extLst>
      <p:ext uri="{BB962C8B-B14F-4D97-AF65-F5344CB8AC3E}">
        <p14:creationId xmlns:p14="http://schemas.microsoft.com/office/powerpoint/2010/main" val="2180670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C015CD0-AB40-452B-B42D-AC57696364DE}"/>
              </a:ext>
            </a:extLst>
          </p:cNvPr>
          <p:cNvPicPr>
            <a:picLocks noChangeAspect="1"/>
          </p:cNvPicPr>
          <p:nvPr/>
        </p:nvPicPr>
        <p:blipFill rotWithShape="1">
          <a:blip r:embed="rId2"/>
          <a:srcRect l="15628" r="-1" b="-1"/>
          <a:stretch/>
        </p:blipFill>
        <p:spPr>
          <a:xfrm>
            <a:off x="21" y="10"/>
            <a:ext cx="6095980" cy="6857990"/>
          </a:xfrm>
          <a:prstGeom prst="rect">
            <a:avLst/>
          </a:prstGeom>
        </p:spPr>
      </p:pic>
      <p:sp>
        <p:nvSpPr>
          <p:cNvPr id="11" name="Rectangle 10">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7598A5-4E7E-47E7-A36D-DBB12A24A2CA}"/>
              </a:ext>
            </a:extLst>
          </p:cNvPr>
          <p:cNvSpPr>
            <a:spLocks noGrp="1"/>
          </p:cNvSpPr>
          <p:nvPr>
            <p:ph type="ctrTitle"/>
          </p:nvPr>
        </p:nvSpPr>
        <p:spPr>
          <a:xfrm>
            <a:off x="6688667" y="625683"/>
            <a:ext cx="5183293" cy="3700814"/>
          </a:xfrm>
        </p:spPr>
        <p:txBody>
          <a:bodyPr anchor="b">
            <a:normAutofit/>
          </a:bodyPr>
          <a:lstStyle/>
          <a:p>
            <a:pPr algn="ctr"/>
            <a:r>
              <a:rPr lang="en-US" sz="4800" dirty="0"/>
              <a:t>I AM The Way</a:t>
            </a:r>
          </a:p>
        </p:txBody>
      </p:sp>
      <p:sp>
        <p:nvSpPr>
          <p:cNvPr id="3" name="Subtitle 2">
            <a:extLst>
              <a:ext uri="{FF2B5EF4-FFF2-40B4-BE49-F238E27FC236}">
                <a16:creationId xmlns:a16="http://schemas.microsoft.com/office/drawing/2014/main" id="{EABDA98F-D187-4813-8A04-216CC87F7B5D}"/>
              </a:ext>
            </a:extLst>
          </p:cNvPr>
          <p:cNvSpPr>
            <a:spLocks noGrp="1"/>
          </p:cNvSpPr>
          <p:nvPr>
            <p:ph type="subTitle" idx="1"/>
          </p:nvPr>
        </p:nvSpPr>
        <p:spPr>
          <a:xfrm>
            <a:off x="6688667" y="4872922"/>
            <a:ext cx="5183294" cy="1208141"/>
          </a:xfrm>
        </p:spPr>
        <p:txBody>
          <a:bodyPr>
            <a:normAutofit/>
          </a:bodyPr>
          <a:lstStyle/>
          <a:p>
            <a:pPr algn="ctr"/>
            <a:r>
              <a:rPr lang="en-US" sz="2000" dirty="0"/>
              <a:t>December 29, 2019</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Image result for narrow path&quot;">
            <a:extLst>
              <a:ext uri="{FF2B5EF4-FFF2-40B4-BE49-F238E27FC236}">
                <a16:creationId xmlns:a16="http://schemas.microsoft.com/office/drawing/2014/main" id="{361D79E8-BD7E-4FB1-96C4-F84FFD8AE5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14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9EC8F1-A21E-4DBE-97A1-AD084E93BD67}"/>
              </a:ext>
            </a:extLst>
          </p:cNvPr>
          <p:cNvSpPr txBox="1"/>
          <p:nvPr/>
        </p:nvSpPr>
        <p:spPr>
          <a:xfrm>
            <a:off x="1519707" y="850006"/>
            <a:ext cx="9156879" cy="5262979"/>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1 “Do not let your hearts be troubled. You believe in God; believe also in me. 2 My Father’s house has many rooms; if that were not so, would I have told you that I am going there to prepare a place for you? 3 And if I go and prepare a place for you, I will come back and take you to be with me that you also may be where I am. 4 You know the way to the place where I am going.”</a:t>
            </a:r>
          </a:p>
          <a:p>
            <a:r>
              <a:rPr lang="en-US" sz="2800" dirty="0">
                <a:latin typeface="Arial" panose="020B0604020202020204" pitchFamily="34" charset="0"/>
                <a:cs typeface="Arial" panose="020B0604020202020204" pitchFamily="34" charset="0"/>
              </a:rPr>
              <a:t>5 Thomas said to him, “Lord, we don’t know where you are going, </a:t>
            </a:r>
            <a:r>
              <a:rPr lang="en-US" sz="2800" u="sng" dirty="0">
                <a:latin typeface="Arial" panose="020B0604020202020204" pitchFamily="34" charset="0"/>
                <a:cs typeface="Arial" panose="020B0604020202020204" pitchFamily="34" charset="0"/>
              </a:rPr>
              <a:t>so how can we know the way</a:t>
            </a:r>
            <a:r>
              <a:rPr lang="en-US" sz="2800" dirty="0">
                <a:latin typeface="Arial" panose="020B0604020202020204" pitchFamily="34" charset="0"/>
                <a:cs typeface="Arial" panose="020B0604020202020204" pitchFamily="34" charset="0"/>
              </a:rPr>
              <a:t>?”</a:t>
            </a:r>
          </a:p>
          <a:p>
            <a:r>
              <a:rPr lang="en-US" sz="2800" dirty="0">
                <a:latin typeface="Arial" panose="020B0604020202020204" pitchFamily="34" charset="0"/>
                <a:cs typeface="Arial" panose="020B0604020202020204" pitchFamily="34" charset="0"/>
              </a:rPr>
              <a:t>6 Jesus answered, “</a:t>
            </a:r>
            <a:r>
              <a:rPr lang="en-US" sz="2800" b="1" dirty="0">
                <a:latin typeface="Arial" panose="020B0604020202020204" pitchFamily="34" charset="0"/>
                <a:cs typeface="Arial" panose="020B0604020202020204" pitchFamily="34" charset="0"/>
              </a:rPr>
              <a:t>I am the way </a:t>
            </a:r>
            <a:r>
              <a:rPr lang="en-US" sz="2800" dirty="0">
                <a:latin typeface="Arial" panose="020B0604020202020204" pitchFamily="34" charset="0"/>
                <a:cs typeface="Arial" panose="020B0604020202020204" pitchFamily="34" charset="0"/>
              </a:rPr>
              <a:t>and the truth and the life. No one comes to the Father except through me.</a:t>
            </a:r>
          </a:p>
          <a:p>
            <a:r>
              <a:rPr lang="en-US" sz="2800" b="1" dirty="0">
                <a:latin typeface="Arial" panose="020B0604020202020204" pitchFamily="34" charset="0"/>
                <a:cs typeface="Arial" panose="020B0604020202020204" pitchFamily="34" charset="0"/>
              </a:rPr>
              <a:t>John 14</a:t>
            </a:r>
          </a:p>
        </p:txBody>
      </p:sp>
    </p:spTree>
    <p:extLst>
      <p:ext uri="{BB962C8B-B14F-4D97-AF65-F5344CB8AC3E}">
        <p14:creationId xmlns:p14="http://schemas.microsoft.com/office/powerpoint/2010/main" val="1529433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B55CBD-1254-4FFC-A323-8368A7A9E1E5}"/>
              </a:ext>
            </a:extLst>
          </p:cNvPr>
          <p:cNvSpPr/>
          <p:nvPr/>
        </p:nvSpPr>
        <p:spPr>
          <a:xfrm>
            <a:off x="1455313" y="682580"/>
            <a:ext cx="9066726" cy="5262979"/>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Deuteronomy 5:28-31</a:t>
            </a:r>
          </a:p>
          <a:p>
            <a:r>
              <a:rPr lang="en-US" sz="2800" dirty="0">
                <a:latin typeface="Arial" panose="020B0604020202020204" pitchFamily="34" charset="0"/>
                <a:cs typeface="Arial" panose="020B0604020202020204" pitchFamily="34" charset="0"/>
              </a:rPr>
              <a:t> “And the Lord heard your words, when you spoke to me. And the Lord said to me, ‘I have heard the words of this people, which they have spoken to you. They are right in all that they have spoken. </a:t>
            </a:r>
            <a:r>
              <a:rPr lang="en-US" sz="2800" u="sng" dirty="0">
                <a:latin typeface="Arial" panose="020B0604020202020204" pitchFamily="34" charset="0"/>
                <a:cs typeface="Arial" panose="020B0604020202020204" pitchFamily="34" charset="0"/>
              </a:rPr>
              <a:t>Oh that they had such a heart as this always</a:t>
            </a:r>
            <a:r>
              <a:rPr lang="en-US" sz="2800" dirty="0">
                <a:latin typeface="Arial" panose="020B0604020202020204" pitchFamily="34" charset="0"/>
                <a:cs typeface="Arial" panose="020B0604020202020204" pitchFamily="34" charset="0"/>
              </a:rPr>
              <a:t>, to fear me and to keep all my commandments, </a:t>
            </a:r>
            <a:r>
              <a:rPr lang="en-US" sz="2800" b="1" dirty="0">
                <a:latin typeface="Arial" panose="020B0604020202020204" pitchFamily="34" charset="0"/>
                <a:cs typeface="Arial" panose="020B0604020202020204" pitchFamily="34" charset="0"/>
              </a:rPr>
              <a:t>that it might go well with them</a:t>
            </a:r>
            <a:r>
              <a:rPr lang="en-US" sz="2800" dirty="0">
                <a:latin typeface="Arial" panose="020B0604020202020204" pitchFamily="34" charset="0"/>
                <a:cs typeface="Arial" panose="020B0604020202020204" pitchFamily="34" charset="0"/>
              </a:rPr>
              <a:t> and with their descendants forever! Go and say to them, “Return to your tents.” But you, stand here by me, and I will tell you the whole </a:t>
            </a:r>
            <a:r>
              <a:rPr lang="en-US" sz="2800" b="1" dirty="0">
                <a:latin typeface="Arial" panose="020B0604020202020204" pitchFamily="34" charset="0"/>
                <a:cs typeface="Arial" panose="020B0604020202020204" pitchFamily="34" charset="0"/>
              </a:rPr>
              <a:t>commandment</a:t>
            </a:r>
            <a:r>
              <a:rPr lang="en-US" sz="2800" dirty="0">
                <a:latin typeface="Arial" panose="020B0604020202020204" pitchFamily="34" charset="0"/>
                <a:cs typeface="Arial" panose="020B0604020202020204" pitchFamily="34" charset="0"/>
              </a:rPr>
              <a:t> and the </a:t>
            </a:r>
            <a:r>
              <a:rPr lang="en-US" sz="2800" b="1" dirty="0">
                <a:latin typeface="Arial" panose="020B0604020202020204" pitchFamily="34" charset="0"/>
                <a:cs typeface="Arial" panose="020B0604020202020204" pitchFamily="34" charset="0"/>
              </a:rPr>
              <a:t>statutes</a:t>
            </a:r>
            <a:r>
              <a:rPr lang="en-US" sz="2800" dirty="0">
                <a:latin typeface="Arial" panose="020B0604020202020204" pitchFamily="34" charset="0"/>
                <a:cs typeface="Arial" panose="020B0604020202020204" pitchFamily="34" charset="0"/>
              </a:rPr>
              <a:t> and the </a:t>
            </a:r>
            <a:r>
              <a:rPr lang="en-US" sz="2800" b="1" dirty="0">
                <a:latin typeface="Arial" panose="020B0604020202020204" pitchFamily="34" charset="0"/>
                <a:cs typeface="Arial" panose="020B0604020202020204" pitchFamily="34" charset="0"/>
              </a:rPr>
              <a:t>rules</a:t>
            </a:r>
            <a:r>
              <a:rPr lang="en-US" sz="2800" dirty="0">
                <a:latin typeface="Arial" panose="020B0604020202020204" pitchFamily="34" charset="0"/>
                <a:cs typeface="Arial" panose="020B0604020202020204" pitchFamily="34" charset="0"/>
              </a:rPr>
              <a:t> that you shall teach them, that they may do them in the land that I am giving them to possess</a:t>
            </a:r>
          </a:p>
        </p:txBody>
      </p:sp>
    </p:spTree>
    <p:extLst>
      <p:ext uri="{BB962C8B-B14F-4D97-AF65-F5344CB8AC3E}">
        <p14:creationId xmlns:p14="http://schemas.microsoft.com/office/powerpoint/2010/main" val="4056739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D7C527-CEC0-47B6-B900-A4E69D2CD6AD}"/>
              </a:ext>
            </a:extLst>
          </p:cNvPr>
          <p:cNvSpPr/>
          <p:nvPr/>
        </p:nvSpPr>
        <p:spPr>
          <a:xfrm>
            <a:off x="1519707" y="723035"/>
            <a:ext cx="9156879" cy="3296287"/>
          </a:xfrm>
          <a:prstGeom prst="rect">
            <a:avLst/>
          </a:prstGeom>
        </p:spPr>
        <p:txBody>
          <a:bodyPr wrap="square">
            <a:spAutoFit/>
          </a:bodyPr>
          <a:lstStyle/>
          <a:p>
            <a:pPr>
              <a:lnSpc>
                <a:spcPct val="107000"/>
              </a:lnSpc>
            </a:pPr>
            <a:r>
              <a:rPr lang="en-US" sz="2800" b="1" dirty="0">
                <a:latin typeface="Arial" panose="020B0604020202020204" pitchFamily="34" charset="0"/>
                <a:ea typeface="Calibri" panose="020F0502020204030204" pitchFamily="34" charset="0"/>
                <a:cs typeface="Times New Roman" panose="02020603050405020304" pitchFamily="18" charset="0"/>
              </a:rPr>
              <a:t>Deuteronomy 5:32-33</a:t>
            </a:r>
          </a:p>
          <a:p>
            <a:pPr>
              <a:lnSpc>
                <a:spcPct val="107000"/>
              </a:lnSpc>
            </a:pPr>
            <a:r>
              <a:rPr lang="en-US" sz="2800" i="1" dirty="0">
                <a:latin typeface="Arial" panose="020B0604020202020204" pitchFamily="34" charset="0"/>
                <a:ea typeface="Calibri" panose="020F0502020204030204" pitchFamily="34" charset="0"/>
                <a:cs typeface="Times New Roman" panose="02020603050405020304" pitchFamily="18" charset="0"/>
              </a:rPr>
              <a:t>You shall be careful therefore to do as the Lord your God has commanded you. You shall not turn aside to the right hand or to the left. You shall </a:t>
            </a:r>
            <a:r>
              <a:rPr lang="en-US" sz="2800" b="1" i="1" dirty="0">
                <a:latin typeface="Arial" panose="020B0604020202020204" pitchFamily="34" charset="0"/>
                <a:ea typeface="Calibri" panose="020F0502020204030204" pitchFamily="34" charset="0"/>
                <a:cs typeface="Times New Roman" panose="02020603050405020304" pitchFamily="18" charset="0"/>
              </a:rPr>
              <a:t>walk in all the way</a:t>
            </a:r>
            <a:r>
              <a:rPr lang="en-US" sz="2800" i="1" dirty="0">
                <a:latin typeface="Arial" panose="020B0604020202020204" pitchFamily="34" charset="0"/>
                <a:ea typeface="Calibri" panose="020F0502020204030204" pitchFamily="34" charset="0"/>
                <a:cs typeface="Times New Roman" panose="02020603050405020304" pitchFamily="18" charset="0"/>
              </a:rPr>
              <a:t> that the Lord your God has commanded you, t</a:t>
            </a:r>
            <a:r>
              <a:rPr lang="en-US" sz="2800" b="1" i="1" dirty="0">
                <a:latin typeface="Arial" panose="020B0604020202020204" pitchFamily="34" charset="0"/>
                <a:ea typeface="Calibri" panose="020F0502020204030204" pitchFamily="34" charset="0"/>
                <a:cs typeface="Times New Roman" panose="02020603050405020304" pitchFamily="18" charset="0"/>
              </a:rPr>
              <a:t>hat you may live</a:t>
            </a:r>
            <a:r>
              <a:rPr lang="en-US" sz="2800" i="1" dirty="0">
                <a:latin typeface="Arial" panose="020B0604020202020204" pitchFamily="34" charset="0"/>
                <a:ea typeface="Calibri" panose="020F0502020204030204" pitchFamily="34" charset="0"/>
                <a:cs typeface="Times New Roman" panose="02020603050405020304" pitchFamily="18" charset="0"/>
              </a:rPr>
              <a:t>, and </a:t>
            </a:r>
            <a:r>
              <a:rPr lang="en-US" sz="2800" b="1" i="1" dirty="0">
                <a:latin typeface="Arial" panose="020B0604020202020204" pitchFamily="34" charset="0"/>
                <a:ea typeface="Calibri" panose="020F0502020204030204" pitchFamily="34" charset="0"/>
                <a:cs typeface="Times New Roman" panose="02020603050405020304" pitchFamily="18" charset="0"/>
              </a:rPr>
              <a:t>that it may go well with you</a:t>
            </a:r>
            <a:r>
              <a:rPr lang="en-US" sz="2800" i="1" dirty="0">
                <a:latin typeface="Arial" panose="020B0604020202020204" pitchFamily="34" charset="0"/>
                <a:ea typeface="Calibri" panose="020F0502020204030204" pitchFamily="34" charset="0"/>
                <a:cs typeface="Times New Roman" panose="02020603050405020304" pitchFamily="18" charset="0"/>
              </a:rPr>
              <a:t>, and that you may live long in the land that you shall possess.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947A40A-3F54-4377-9B40-54B47FF26743}"/>
              </a:ext>
            </a:extLst>
          </p:cNvPr>
          <p:cNvSpPr txBox="1"/>
          <p:nvPr/>
        </p:nvSpPr>
        <p:spPr>
          <a:xfrm>
            <a:off x="1545465" y="4481848"/>
            <a:ext cx="9105363" cy="369332"/>
          </a:xfrm>
          <a:prstGeom prst="rect">
            <a:avLst/>
          </a:prstGeom>
          <a:noFill/>
        </p:spPr>
        <p:txBody>
          <a:bodyPr wrap="square" rtlCol="0">
            <a:spAutoFit/>
          </a:bodyPr>
          <a:lstStyle/>
          <a:p>
            <a:r>
              <a:rPr lang="en-US" dirty="0"/>
              <a:t>See also Deuteronomy 31:29 and Isaiah 30:19-22.</a:t>
            </a:r>
          </a:p>
        </p:txBody>
      </p:sp>
    </p:spTree>
    <p:extLst>
      <p:ext uri="{BB962C8B-B14F-4D97-AF65-F5344CB8AC3E}">
        <p14:creationId xmlns:p14="http://schemas.microsoft.com/office/powerpoint/2010/main" val="3413258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849D03-D82D-4041-A427-5E65C055840A}"/>
              </a:ext>
            </a:extLst>
          </p:cNvPr>
          <p:cNvSpPr txBox="1"/>
          <p:nvPr/>
        </p:nvSpPr>
        <p:spPr>
          <a:xfrm>
            <a:off x="1493949" y="798490"/>
            <a:ext cx="7662930" cy="1815882"/>
          </a:xfrm>
          <a:prstGeom prst="rect">
            <a:avLst/>
          </a:prstGeom>
          <a:noFill/>
        </p:spPr>
        <p:txBody>
          <a:bodyPr wrap="square" rtlCol="0">
            <a:spAutoFit/>
          </a:bodyPr>
          <a:lstStyle/>
          <a:p>
            <a:r>
              <a:rPr lang="en-US" sz="2800" b="1" dirty="0"/>
              <a:t>Psalm 27:11</a:t>
            </a:r>
          </a:p>
          <a:p>
            <a:r>
              <a:rPr lang="en-US" sz="2800" b="1" dirty="0"/>
              <a:t>Teach me your way, O Lord,</a:t>
            </a:r>
          </a:p>
          <a:p>
            <a:r>
              <a:rPr lang="en-US" sz="2800" dirty="0"/>
              <a:t>    and lead me on a level path</a:t>
            </a:r>
          </a:p>
          <a:p>
            <a:r>
              <a:rPr lang="en-US" sz="2800" dirty="0"/>
              <a:t>    because of my enemies</a:t>
            </a:r>
          </a:p>
        </p:txBody>
      </p:sp>
      <p:sp>
        <p:nvSpPr>
          <p:cNvPr id="3" name="TextBox 2">
            <a:extLst>
              <a:ext uri="{FF2B5EF4-FFF2-40B4-BE49-F238E27FC236}">
                <a16:creationId xmlns:a16="http://schemas.microsoft.com/office/drawing/2014/main" id="{1B8ED18B-70BC-469D-A254-C0B878ACC9B3}"/>
              </a:ext>
            </a:extLst>
          </p:cNvPr>
          <p:cNvSpPr txBox="1"/>
          <p:nvPr/>
        </p:nvSpPr>
        <p:spPr>
          <a:xfrm>
            <a:off x="1493949" y="3024387"/>
            <a:ext cx="8963696" cy="2677656"/>
          </a:xfrm>
          <a:prstGeom prst="rect">
            <a:avLst/>
          </a:prstGeom>
          <a:noFill/>
        </p:spPr>
        <p:txBody>
          <a:bodyPr wrap="square" rtlCol="0">
            <a:spAutoFit/>
          </a:bodyPr>
          <a:lstStyle/>
          <a:p>
            <a:r>
              <a:rPr lang="en-US" sz="2800" b="1" dirty="0"/>
              <a:t>Isaiah 35:8</a:t>
            </a:r>
          </a:p>
          <a:p>
            <a:r>
              <a:rPr lang="en-US" sz="2800" dirty="0"/>
              <a:t>And a highway shall be there,</a:t>
            </a:r>
          </a:p>
          <a:p>
            <a:r>
              <a:rPr lang="en-US" sz="2800" dirty="0"/>
              <a:t>    and it shall be called </a:t>
            </a:r>
            <a:r>
              <a:rPr lang="en-US" sz="2800" b="1" dirty="0"/>
              <a:t>the Way of Holiness;</a:t>
            </a:r>
          </a:p>
          <a:p>
            <a:r>
              <a:rPr lang="en-US" sz="2800" dirty="0"/>
              <a:t>the unclean shall not pass over it.</a:t>
            </a:r>
          </a:p>
          <a:p>
            <a:r>
              <a:rPr lang="en-US" sz="2800" dirty="0"/>
              <a:t>    It shall belong to those who walk on the way;</a:t>
            </a:r>
          </a:p>
          <a:p>
            <a:r>
              <a:rPr lang="en-US" sz="2800" dirty="0"/>
              <a:t>    even if they are fools, they shall not go astray.</a:t>
            </a:r>
          </a:p>
        </p:txBody>
      </p:sp>
    </p:spTree>
    <p:extLst>
      <p:ext uri="{BB962C8B-B14F-4D97-AF65-F5344CB8AC3E}">
        <p14:creationId xmlns:p14="http://schemas.microsoft.com/office/powerpoint/2010/main" val="1089777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EF8CBA-1185-49A2-9744-D5C4F9CEE487}"/>
              </a:ext>
            </a:extLst>
          </p:cNvPr>
          <p:cNvSpPr/>
          <p:nvPr/>
        </p:nvSpPr>
        <p:spPr>
          <a:xfrm>
            <a:off x="1326524" y="1970468"/>
            <a:ext cx="9324304" cy="2677656"/>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Matthew 7:13-14</a:t>
            </a:r>
          </a:p>
          <a:p>
            <a:r>
              <a:rPr lang="en-US" sz="2800" dirty="0">
                <a:latin typeface="Arial" panose="020B0604020202020204" pitchFamily="34" charset="0"/>
                <a:cs typeface="Arial" panose="020B0604020202020204" pitchFamily="34" charset="0"/>
              </a:rPr>
              <a:t> “Enter by the narrow gate. For the gate is wide and the way is easy that leads to destruction, and those who enter by it are many. 14 For </a:t>
            </a:r>
            <a:r>
              <a:rPr lang="en-US" sz="2800" b="1" dirty="0">
                <a:latin typeface="Arial" panose="020B0604020202020204" pitchFamily="34" charset="0"/>
                <a:cs typeface="Arial" panose="020B0604020202020204" pitchFamily="34" charset="0"/>
              </a:rPr>
              <a:t>the gate is narrow</a:t>
            </a:r>
            <a:r>
              <a:rPr lang="en-US" sz="2800" dirty="0">
                <a:latin typeface="Arial" panose="020B0604020202020204" pitchFamily="34" charset="0"/>
                <a:cs typeface="Arial" panose="020B0604020202020204" pitchFamily="34" charset="0"/>
              </a:rPr>
              <a:t> and </a:t>
            </a:r>
            <a:r>
              <a:rPr lang="en-US" sz="2800" b="1" dirty="0">
                <a:latin typeface="Arial" panose="020B0604020202020204" pitchFamily="34" charset="0"/>
                <a:cs typeface="Arial" panose="020B0604020202020204" pitchFamily="34" charset="0"/>
              </a:rPr>
              <a:t>the</a:t>
            </a:r>
            <a:r>
              <a:rPr lang="en-US" sz="28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way is hard </a:t>
            </a:r>
            <a:r>
              <a:rPr lang="en-US" sz="2800" dirty="0">
                <a:latin typeface="Arial" panose="020B0604020202020204" pitchFamily="34" charset="0"/>
                <a:cs typeface="Arial" panose="020B0604020202020204" pitchFamily="34" charset="0"/>
              </a:rPr>
              <a:t>that</a:t>
            </a:r>
            <a:r>
              <a:rPr lang="en-US" sz="2800" b="1" dirty="0">
                <a:latin typeface="Arial" panose="020B0604020202020204" pitchFamily="34" charset="0"/>
                <a:cs typeface="Arial" panose="020B0604020202020204" pitchFamily="34" charset="0"/>
              </a:rPr>
              <a:t> leads to life</a:t>
            </a:r>
            <a:r>
              <a:rPr lang="en-US" sz="2800" dirty="0">
                <a:latin typeface="Arial" panose="020B0604020202020204" pitchFamily="34" charset="0"/>
                <a:cs typeface="Arial" panose="020B0604020202020204" pitchFamily="34" charset="0"/>
              </a:rPr>
              <a:t>, and those who find it are few. </a:t>
            </a:r>
          </a:p>
        </p:txBody>
      </p:sp>
    </p:spTree>
    <p:extLst>
      <p:ext uri="{BB962C8B-B14F-4D97-AF65-F5344CB8AC3E}">
        <p14:creationId xmlns:p14="http://schemas.microsoft.com/office/powerpoint/2010/main" val="142746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B43070-7EBF-4DCF-8A0C-D74E811A4C5B}"/>
              </a:ext>
            </a:extLst>
          </p:cNvPr>
          <p:cNvSpPr/>
          <p:nvPr/>
        </p:nvSpPr>
        <p:spPr>
          <a:xfrm>
            <a:off x="1506827" y="1815920"/>
            <a:ext cx="9182637" cy="1384995"/>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John 10:10</a:t>
            </a:r>
          </a:p>
          <a:p>
            <a:r>
              <a:rPr lang="en-US" sz="2800" dirty="0">
                <a:latin typeface="Arial" panose="020B0604020202020204" pitchFamily="34" charset="0"/>
                <a:cs typeface="Arial" panose="020B0604020202020204" pitchFamily="34" charset="0"/>
              </a:rPr>
              <a:t> The thief comes only to steal and kill and destroy. I came </a:t>
            </a:r>
            <a:r>
              <a:rPr lang="en-US" sz="2800" b="1" dirty="0">
                <a:latin typeface="Arial" panose="020B0604020202020204" pitchFamily="34" charset="0"/>
                <a:cs typeface="Arial" panose="020B0604020202020204" pitchFamily="34" charset="0"/>
              </a:rPr>
              <a:t>that they may have life</a:t>
            </a:r>
            <a:r>
              <a:rPr lang="en-US" sz="2800" dirty="0">
                <a:latin typeface="Arial" panose="020B0604020202020204" pitchFamily="34" charset="0"/>
                <a:cs typeface="Arial" panose="020B0604020202020204" pitchFamily="34" charset="0"/>
              </a:rPr>
              <a:t> and have it abundantly. ” </a:t>
            </a:r>
          </a:p>
        </p:txBody>
      </p:sp>
    </p:spTree>
    <p:extLst>
      <p:ext uri="{BB962C8B-B14F-4D97-AF65-F5344CB8AC3E}">
        <p14:creationId xmlns:p14="http://schemas.microsoft.com/office/powerpoint/2010/main" val="3375392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26908CC-6AC4-4222-8250-B90B6072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2F606D8-696E-4B76-BB10-43672AA147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751" y="302429"/>
            <a:ext cx="11550506" cy="6053922"/>
          </a:xfrm>
          <a:prstGeom prst="rect">
            <a:avLst/>
          </a:prstGeom>
          <a:solidFill>
            <a:schemeClr val="bg1"/>
          </a:solidFill>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Image result for narrow gate&quot;">
            <a:extLst>
              <a:ext uri="{FF2B5EF4-FFF2-40B4-BE49-F238E27FC236}">
                <a16:creationId xmlns:a16="http://schemas.microsoft.com/office/drawing/2014/main" id="{C56EC2CE-C9A3-4D0C-A715-1F10C24518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65" r="-1" b="24451"/>
          <a:stretch/>
        </p:blipFill>
        <p:spPr bwMode="auto">
          <a:xfrm>
            <a:off x="352751" y="302429"/>
            <a:ext cx="11550506" cy="605392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ABF1881-5AFD-48F9-979A-19EE2FE30A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8608" y="2735029"/>
            <a:ext cx="148286" cy="1188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9900245"/>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841"/>
      </a:dk2>
      <a:lt2>
        <a:srgbClr val="E8E7E2"/>
      </a:lt2>
      <a:accent1>
        <a:srgbClr val="969DC6"/>
      </a:accent1>
      <a:accent2>
        <a:srgbClr val="7FA0BA"/>
      </a:accent2>
      <a:accent3>
        <a:srgbClr val="83ABAC"/>
      </a:accent3>
      <a:accent4>
        <a:srgbClr val="76AD98"/>
      </a:accent4>
      <a:accent5>
        <a:srgbClr val="84AE8C"/>
      </a:accent5>
      <a:accent6>
        <a:srgbClr val="85B078"/>
      </a:accent6>
      <a:hlink>
        <a:srgbClr val="8B8354"/>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140</TotalTime>
  <Words>617</Words>
  <Application>Microsoft Office PowerPoint</Application>
  <PresentationFormat>Widescreen</PresentationFormat>
  <Paragraphs>30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Avenir Next LT Pro</vt:lpstr>
      <vt:lpstr>Calibri</vt:lpstr>
      <vt:lpstr>AccentBoxVTI</vt:lpstr>
      <vt:lpstr>PowerPoint Presentation</vt:lpstr>
      <vt:lpstr>I AM The Way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AM The Way</dc:title>
  <dc:creator>Ken Johnson</dc:creator>
  <cp:lastModifiedBy>WCCMediaTech</cp:lastModifiedBy>
  <cp:revision>4</cp:revision>
  <dcterms:created xsi:type="dcterms:W3CDTF">2019-12-25T15:02:32Z</dcterms:created>
  <dcterms:modified xsi:type="dcterms:W3CDTF">2019-12-29T16:14:34Z</dcterms:modified>
</cp:coreProperties>
</file>