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3" r:id="rId3"/>
    <p:sldId id="257" r:id="rId4"/>
    <p:sldId id="259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8" d="100"/>
          <a:sy n="78" d="100"/>
        </p:scale>
        <p:origin x="8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BC68C-5D50-9A35-3802-3641CF6708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770CFD-6E59-5893-2090-740AD51236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57C22-D38D-9EEE-F8C5-4DC837E5A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9D04-5FF7-464F-87E8-CB90F381C382}" type="datetimeFigureOut">
              <a:rPr lang="en-US" smtClean="0"/>
              <a:t>2/4/2023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B6F9C-800D-B2FC-2FFD-CB2E56C94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5F376-CEA4-B8B8-9639-DE00E27ED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2C4E-5065-47D8-86BB-052193BFF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814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C75E2-1D7D-FC76-7095-18D70B144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C17365-3D71-E709-E7F2-52DBE7E8C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FC932-36A0-656D-9545-88239AE86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9D04-5FF7-464F-87E8-CB90F381C382}" type="datetimeFigureOut">
              <a:rPr lang="en-US" smtClean="0"/>
              <a:t>2/4/2023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6EAE2-4D24-3F0D-C801-05145C24B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A5937-8C44-598D-1170-E9D57142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2C4E-5065-47D8-86BB-052193BFF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855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021E9-5525-ACAD-DEEC-0F1AF7CFC7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38DCCA-02B0-A8C4-8252-DFF3723C5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78903-E1DD-826E-1568-ADE89F22C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9D04-5FF7-464F-87E8-CB90F381C382}" type="datetimeFigureOut">
              <a:rPr lang="en-US" smtClean="0"/>
              <a:t>2/4/2023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13744-9182-44ED-1D98-AD729D03F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0EF68-5F5C-2DB0-2884-892F4A3F2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2C4E-5065-47D8-86BB-052193BFF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97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2E28D-D57B-1801-0484-7D0599284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8585B-DCF5-2423-4582-7A82F378C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86936-37B7-ECC0-750C-1004A872B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9D04-5FF7-464F-87E8-CB90F381C382}" type="datetimeFigureOut">
              <a:rPr lang="en-US" smtClean="0"/>
              <a:t>2/4/2023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20780-3AA0-E23C-49EF-98E63CBFF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8DA7A-6BEC-E4A8-2F5F-1F2D9EAE8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2C4E-5065-47D8-86BB-052193BFF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2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ED6C6-10DF-35BE-7C6F-3B89D1B92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CCDED-51C9-A074-E901-208AB08FF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0A4D7-2711-73E0-A9BC-830A263CE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9D04-5FF7-464F-87E8-CB90F381C382}" type="datetimeFigureOut">
              <a:rPr lang="en-US" smtClean="0"/>
              <a:t>2/4/2023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BD617-8E02-597A-BEB6-69685F2C9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131397-4461-943D-EF94-EABFBE083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2C4E-5065-47D8-86BB-052193BFF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58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2E23A-5844-B44A-17C5-37E1A0529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A2C1F-E764-97DA-49F9-C5A21F8702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60D20-C3CD-A813-0437-1389513B3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D7B102-270D-D1D7-CAEC-1B5AC7A92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9D04-5FF7-464F-87E8-CB90F381C382}" type="datetimeFigureOut">
              <a:rPr lang="en-US" smtClean="0"/>
              <a:t>2/4/2023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816C6-44CD-4B94-AAE4-E371BA2E6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B2B51C-722F-2921-1833-89AA892B0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2C4E-5065-47D8-86BB-052193BFF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831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C1646-269E-F823-1DCE-B04E3B312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15EACC-8E50-09ED-8F78-97F201701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9066E-8323-99C6-6746-8D42D36A4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AFB149-2360-435E-73F7-4801A3BF11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D79484-86BF-418B-6CE2-13A53C2B03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09AF78-48F3-B0EB-2B59-D030EAAEA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9D04-5FF7-464F-87E8-CB90F381C382}" type="datetimeFigureOut">
              <a:rPr lang="en-US" smtClean="0"/>
              <a:t>2/4/2023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B721CF-B99E-7550-D3E0-5C44EEAF7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BC79FF-D51E-9D51-80DF-5F74767F3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2C4E-5065-47D8-86BB-052193BFF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44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1FEAA-7F40-4652-D4BB-942E70675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523D52-6795-C8EE-3B55-F9F4D5166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9D04-5FF7-464F-87E8-CB90F381C382}" type="datetimeFigureOut">
              <a:rPr lang="en-US" smtClean="0"/>
              <a:t>2/4/2023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A8DAC2-1C34-F7A9-AC92-96A26977D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364E5D-4C74-BA69-77E2-75BA56C68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2C4E-5065-47D8-86BB-052193BFF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68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1C2A1A-8B80-1A9F-9B53-D4456585F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9D04-5FF7-464F-87E8-CB90F381C382}" type="datetimeFigureOut">
              <a:rPr lang="en-US" smtClean="0"/>
              <a:t>2/4/2023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3D19C-2EDA-4C4A-07D1-914638F42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45EFB-A50F-3A98-C8C5-99345E041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2C4E-5065-47D8-86BB-052193BFF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11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4B11E-36F1-395E-DAAD-79E8908BB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3D6BC-89AD-3BD9-E4F2-0E3A1C52A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F12574-994D-F81A-96CC-C882B2CF0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29A23B-ABD2-3E8D-2A83-27A414B47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9D04-5FF7-464F-87E8-CB90F381C382}" type="datetimeFigureOut">
              <a:rPr lang="en-US" smtClean="0"/>
              <a:t>2/4/2023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CA9A2-ABAE-E4C9-A872-098AD6CFD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E5045-53FA-2DFF-5E06-ADC32BB13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2C4E-5065-47D8-86BB-052193BFF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241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4EA32-8D13-D9A9-B535-87770088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18B98A-7CBD-0152-F013-111AEB1E4C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2AF2A8-0018-74A2-5261-6FE588E22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D92EAE-439D-3031-4223-E8105FECF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9D04-5FF7-464F-87E8-CB90F381C382}" type="datetimeFigureOut">
              <a:rPr lang="en-US" smtClean="0"/>
              <a:t>2/4/2023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17BC7-8319-FE12-13B7-B7E7211BF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44D526-F5A0-E011-04C5-0DC635B3A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2C4E-5065-47D8-86BB-052193BFF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545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8C8BC-61FB-96B6-C716-C905FE709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FE986-A984-2E6A-915C-5B33A365E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7C4BD-363B-95ED-2B2A-FCAC2C5599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A9D04-5FF7-464F-87E8-CB90F381C382}" type="datetimeFigureOut">
              <a:rPr lang="en-US" smtClean="0"/>
              <a:t>2/4/2023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D8E73-A466-BC25-99EE-C63B09EAA4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9BBCB-D6A8-F16E-3670-62958D278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82C4E-5065-47D8-86BB-052193BFF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4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E19C3-91FA-402A-5B5E-597A19C6F7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8696C0-7AAD-C931-588D-71D9BFAC3E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924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33615062-4223-426B-BB57-90A46C90CA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2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209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7E773EB-1EC1-4E49-9DE2-E6F460497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0391"/>
            <a:ext cx="12192000" cy="19430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F23E04-5581-DA57-B68F-D08992D0F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378" y="320675"/>
            <a:ext cx="11407487" cy="1325563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MEALS SCENES IN LUKE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8CFD82-A7A9-5568-EB94-AE491BB455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307487"/>
              </p:ext>
            </p:extLst>
          </p:nvPr>
        </p:nvGraphicFramePr>
        <p:xfrm>
          <a:off x="712338" y="1976293"/>
          <a:ext cx="10765569" cy="43513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2178">
                  <a:extLst>
                    <a:ext uri="{9D8B030D-6E8A-4147-A177-3AD203B41FA5}">
                      <a16:colId xmlns:a16="http://schemas.microsoft.com/office/drawing/2014/main" val="2265032114"/>
                    </a:ext>
                  </a:extLst>
                </a:gridCol>
                <a:gridCol w="5105344">
                  <a:extLst>
                    <a:ext uri="{9D8B030D-6E8A-4147-A177-3AD203B41FA5}">
                      <a16:colId xmlns:a16="http://schemas.microsoft.com/office/drawing/2014/main" val="1915550740"/>
                    </a:ext>
                  </a:extLst>
                </a:gridCol>
                <a:gridCol w="4298047">
                  <a:extLst>
                    <a:ext uri="{9D8B030D-6E8A-4147-A177-3AD203B41FA5}">
                      <a16:colId xmlns:a16="http://schemas.microsoft.com/office/drawing/2014/main" val="3608482251"/>
                    </a:ext>
                  </a:extLst>
                </a:gridCol>
              </a:tblGrid>
              <a:tr h="3955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Scripture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Meal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Participants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62964004"/>
                  </a:ext>
                </a:extLst>
              </a:tr>
              <a:tr h="3955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5:27-32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Banquet at Levi’s House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Tax collectors and sinners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49461399"/>
                  </a:ext>
                </a:extLst>
              </a:tr>
              <a:tr h="3955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7:36-50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Dinner at Simon’s House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Pharisees, guests and sinful woman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03708633"/>
                  </a:ext>
                </a:extLst>
              </a:tr>
              <a:tr h="3955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9:10-17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Feeding the 5,000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Disciples and Crowds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83843160"/>
                  </a:ext>
                </a:extLst>
              </a:tr>
              <a:tr h="3955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10:38-42 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*Hospitality at the home of Mary and Martha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Mary and Martha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74432674"/>
                  </a:ext>
                </a:extLst>
              </a:tr>
              <a:tr h="3955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11:37-52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Dinner at a Pharisee’s House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Pharisees and Lawyers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42736111"/>
                  </a:ext>
                </a:extLst>
              </a:tr>
              <a:tr h="3955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14:1-24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Sabbath Meal at a Pharisee’s House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Pharisees, Lawyers and Guests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7805876"/>
                  </a:ext>
                </a:extLst>
              </a:tr>
              <a:tr h="3955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19:1-10 *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Hospitality at the home of Zacchaeus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Zacchaeus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94769205"/>
                  </a:ext>
                </a:extLst>
              </a:tr>
              <a:tr h="3955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22:14-38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The Last Supper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The Apostles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94708125"/>
                  </a:ext>
                </a:extLst>
              </a:tr>
              <a:tr h="3955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24:28-32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Breaking Bread at Emmaus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Two Disciples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56350989"/>
                  </a:ext>
                </a:extLst>
              </a:tr>
              <a:tr h="3955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24:36-43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Jesus Eats Meal in Presence of Disciples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Two Disciples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8811963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5957093-AFE4-F3EF-5E29-4CC95224FEFA}"/>
              </a:ext>
            </a:extLst>
          </p:cNvPr>
          <p:cNvSpPr txBox="1"/>
          <p:nvPr/>
        </p:nvSpPr>
        <p:spPr>
          <a:xfrm>
            <a:off x="1150375" y="6371225"/>
            <a:ext cx="6105832" cy="390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This meal is implied in the narrative.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740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AD2B2-B926-8E17-A677-EA44ECACF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JESUS’ TABLE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50B5E-DC8D-F9A1-BF74-68E1CDCBB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“Jesus also went on to say to the one who had invited Him, “When you give a luncheon or a dinner, do not invite your friends or your brothers or your relatives or wealthy neighbors, otherwise they may also invite you in return and that will be your repayment.”			Luke 14:12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295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3B8DC9-E611-90F2-5E08-1C5573E81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300" b="1" dirty="0">
                <a:solidFill>
                  <a:srgbClr val="FFFFFF"/>
                </a:solidFill>
              </a:rPr>
              <a:t>MEALS/LACK OF MEALS SERVING AS 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4B147-3841-A6CC-AFEE-B66904090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First Temptation of Jesus (4:1-4)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 about Fasting (5:33-39)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Disciples Pluck Grain on Sabbath (6:1-5)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Mission of the Seventy (10:1-9)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Lord’s Prayer and Perseverance in Prayer (11:1-13)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Parable of Lost Son and Elder Brother (15:11-32)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Rich Man and Lazarus (16:19-31)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269262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DC631-6821-D6B3-3BB1-4D3B45F59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HOSPITALITY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43528-C9DA-4D01-B505-B2FCE6C9C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CONCESSION TO BROKENNESS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SETTING THE TABLE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THE SOCIAL REVOLUTION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BOUNDARIES TO HOSPITALITY </a:t>
            </a:r>
          </a:p>
        </p:txBody>
      </p:sp>
    </p:spTree>
    <p:extLst>
      <p:ext uri="{BB962C8B-B14F-4D97-AF65-F5344CB8AC3E}">
        <p14:creationId xmlns:p14="http://schemas.microsoft.com/office/powerpoint/2010/main" val="335364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250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MEALS SCENES IN LUKE</vt:lpstr>
      <vt:lpstr>JESUS’ TABLE POLICY</vt:lpstr>
      <vt:lpstr>MEALS/LACK OF MEALS SERVING AS LESSONS</vt:lpstr>
      <vt:lpstr>HOSPITALITY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Hawkins</dc:creator>
  <cp:lastModifiedBy>Vince Hawkins</cp:lastModifiedBy>
  <cp:revision>1</cp:revision>
  <dcterms:created xsi:type="dcterms:W3CDTF">2023-02-05T05:36:51Z</dcterms:created>
  <dcterms:modified xsi:type="dcterms:W3CDTF">2023-02-05T16:30:05Z</dcterms:modified>
</cp:coreProperties>
</file>