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605591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1740742" y="-17860"/>
            <a:ext cx="23275935" cy="155172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6673453" y="3442394"/>
            <a:ext cx="11037095" cy="3482579"/>
          </a:xfrm>
          <a:prstGeom prst="rect">
            <a:avLst/>
          </a:prstGeom>
        </p:spPr>
        <p:txBody>
          <a:bodyPr lIns="53578" tIns="53578" rIns="53578" bIns="53578" anchor="b"/>
          <a:lstStyle>
            <a:lvl1pPr>
              <a:defRPr sz="10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6673453" y="7018734"/>
            <a:ext cx="11037095" cy="1192114"/>
          </a:xfrm>
          <a:prstGeom prst="rect">
            <a:avLst/>
          </a:prstGeom>
        </p:spPr>
        <p:txBody>
          <a:bodyPr lIns="53578" tIns="53578" rIns="53578" bIns="53578"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70028" y="11479113"/>
            <a:ext cx="430550" cy="43735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2137171" y="714375"/>
            <a:ext cx="17395034" cy="8637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6494800" y="-194764"/>
            <a:ext cx="19020237" cy="126801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9338964" y="2857500"/>
            <a:ext cx="14466095" cy="96440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buClrTx/>
              <a:defRPr sz="3800"/>
            </a:lvl1pPr>
            <a:lvl2pPr marL="808264" indent="-465364">
              <a:spcBef>
                <a:spcPts val="4500"/>
              </a:spcBef>
              <a:buClrTx/>
              <a:defRPr sz="3800"/>
            </a:lvl2pPr>
            <a:lvl3pPr marL="1151164" indent="-465364">
              <a:spcBef>
                <a:spcPts val="4500"/>
              </a:spcBef>
              <a:buClrTx/>
              <a:defRPr sz="3800"/>
            </a:lvl3pPr>
            <a:lvl4pPr marL="1494064" indent="-465364">
              <a:spcBef>
                <a:spcPts val="4500"/>
              </a:spcBef>
              <a:buClrTx/>
              <a:defRPr sz="3800"/>
            </a:lvl4pPr>
            <a:lvl5pPr marL="1836964" indent="-465364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084843" y="6983015"/>
            <a:ext cx="8277822" cy="5518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522398" y="898922"/>
            <a:ext cx="8268892" cy="55125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1733848" y="-178594"/>
            <a:ext cx="19020235" cy="126801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6039" y="-5597734"/>
            <a:ext cx="27996078" cy="22396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3361" y="-29487"/>
            <a:ext cx="25430722" cy="13774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6039" y="-5597734"/>
            <a:ext cx="27996078" cy="22396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alphaModFix amt="61691"/>
            <a:extLst/>
          </a:blip>
          <a:stretch>
            <a:fillRect/>
          </a:stretch>
        </p:blipFill>
        <p:spPr>
          <a:xfrm>
            <a:off x="-184166" y="-34389777"/>
            <a:ext cx="63475376" cy="50780309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“Now to him who is able to do immeasurably more than all we ask or imagine, according to his power that is at work within us”"/>
          <p:cNvSpPr txBox="1"/>
          <p:nvPr/>
        </p:nvSpPr>
        <p:spPr>
          <a:xfrm>
            <a:off x="2564976" y="1117882"/>
            <a:ext cx="19254048" cy="5172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100"/>
              </a:spcBef>
              <a:defRPr b="0" sz="8500">
                <a:latin typeface="Calibri"/>
                <a:ea typeface="Calibri"/>
                <a:cs typeface="Calibri"/>
                <a:sym typeface="Calibri"/>
              </a:defRPr>
            </a:pPr>
            <a:r>
              <a:t>“Now to him who is able to do </a:t>
            </a:r>
            <a:r>
              <a:rPr>
                <a:solidFill>
                  <a:schemeClr val="accent5"/>
                </a:solidFill>
              </a:rPr>
              <a:t>immeasurably more </a:t>
            </a:r>
            <a:r>
              <a:t>than all we ask or imagine, according to his power that is at work within us”</a:t>
            </a:r>
          </a:p>
        </p:txBody>
      </p:sp>
      <p:sp>
        <p:nvSpPr>
          <p:cNvPr id="154" name="“..far beyond all that we ask or think”"/>
          <p:cNvSpPr txBox="1"/>
          <p:nvPr/>
        </p:nvSpPr>
        <p:spPr>
          <a:xfrm>
            <a:off x="1880319" y="7148513"/>
            <a:ext cx="20623361" cy="14001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100"/>
              </a:spcBef>
              <a:defRPr b="0" sz="8500">
                <a:latin typeface="Calibri"/>
                <a:ea typeface="Calibri"/>
                <a:cs typeface="Calibri"/>
                <a:sym typeface="Calibri"/>
              </a:defRPr>
            </a:pPr>
            <a:r>
              <a:t>“..far </a:t>
            </a:r>
            <a:r>
              <a:rPr>
                <a:solidFill>
                  <a:schemeClr val="accent5"/>
                </a:solidFill>
              </a:rPr>
              <a:t>beyond </a:t>
            </a:r>
            <a:r>
              <a:t>all that we ask or think”</a:t>
            </a:r>
          </a:p>
        </p:txBody>
      </p:sp>
      <p:sp>
        <p:nvSpPr>
          <p:cNvPr id="155" name="Ephesians 3:20-21"/>
          <p:cNvSpPr txBox="1"/>
          <p:nvPr/>
        </p:nvSpPr>
        <p:spPr>
          <a:xfrm>
            <a:off x="1880319" y="9978744"/>
            <a:ext cx="20623361" cy="1616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spcBef>
                <a:spcPts val="100"/>
              </a:spcBef>
              <a:defRPr b="0" sz="10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Ephesians 3:20-21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6039" y="-5597734"/>
            <a:ext cx="27996078" cy="22396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alphaModFix amt="61691"/>
            <a:extLst/>
          </a:blip>
          <a:stretch>
            <a:fillRect/>
          </a:stretch>
        </p:blipFill>
        <p:spPr>
          <a:xfrm>
            <a:off x="-184166" y="-34389777"/>
            <a:ext cx="63475376" cy="5078030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For Jesus to lead us beyond where we are right now, we’ve got to look beyond ourselves going forward"/>
          <p:cNvSpPr txBox="1"/>
          <p:nvPr/>
        </p:nvSpPr>
        <p:spPr>
          <a:xfrm>
            <a:off x="2743681" y="2582862"/>
            <a:ext cx="18896637" cy="60356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100"/>
              </a:spcBef>
              <a:defRPr b="0" sz="10000">
                <a:latin typeface="Calibri"/>
                <a:ea typeface="Calibri"/>
                <a:cs typeface="Calibri"/>
                <a:sym typeface="Calibri"/>
              </a:defRPr>
            </a:pPr>
            <a:r>
              <a:t>For Jesus to lead us </a:t>
            </a:r>
            <a:r>
              <a:rPr>
                <a:solidFill>
                  <a:schemeClr val="accent5"/>
                </a:solidFill>
              </a:rPr>
              <a:t>beyond</a:t>
            </a:r>
            <a:r>
              <a:t> where we are right now, we’ve got to look </a:t>
            </a:r>
            <a:r>
              <a:rPr>
                <a:solidFill>
                  <a:schemeClr val="accent5"/>
                </a:solidFill>
              </a:rPr>
              <a:t>beyond</a:t>
            </a:r>
            <a:r>
              <a:t> ourselves going forward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6039" y="-5597734"/>
            <a:ext cx="27996078" cy="22396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alphaModFix amt="61691"/>
            <a:extLst/>
          </a:blip>
          <a:stretch>
            <a:fillRect/>
          </a:stretch>
        </p:blipFill>
        <p:spPr>
          <a:xfrm>
            <a:off x="-1233630" y="-35050549"/>
            <a:ext cx="63475376" cy="50780309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John 10-11"/>
          <p:cNvSpPr txBox="1"/>
          <p:nvPr/>
        </p:nvSpPr>
        <p:spPr>
          <a:xfrm>
            <a:off x="1880319" y="4640262"/>
            <a:ext cx="20623361" cy="19208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spcBef>
                <a:spcPts val="100"/>
              </a:spcBef>
              <a:defRPr b="0" sz="1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John 10-11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6039" y="-5597734"/>
            <a:ext cx="27996078" cy="22396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